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846" r:id="rId2"/>
    <p:sldId id="84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>
        <p:scale>
          <a:sx n="66" d="100"/>
          <a:sy n="66" d="100"/>
        </p:scale>
        <p:origin x="111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94756AE-DD5B-EB26-5E99-D9293E258D0D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波型の円形図形</a:t>
            </a:r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D2495A8E-1D76-742D-1F77-3CB037054D4E}"/>
              </a:ext>
            </a:extLst>
          </p:cNvPr>
          <p:cNvSpPr>
            <a:spLocks/>
          </p:cNvSpPr>
          <p:nvPr/>
        </p:nvSpPr>
        <p:spPr bwMode="auto">
          <a:xfrm>
            <a:off x="766348" y="907597"/>
            <a:ext cx="2484578" cy="2490267"/>
          </a:xfrm>
          <a:custGeom>
            <a:avLst/>
            <a:gdLst>
              <a:gd name="T0" fmla="*/ 425 w 875"/>
              <a:gd name="T1" fmla="*/ 7 h 877"/>
              <a:gd name="T2" fmla="*/ 453 w 875"/>
              <a:gd name="T3" fmla="*/ 13 h 877"/>
              <a:gd name="T4" fmla="*/ 476 w 875"/>
              <a:gd name="T5" fmla="*/ 80 h 877"/>
              <a:gd name="T6" fmla="*/ 520 w 875"/>
              <a:gd name="T7" fmla="*/ 129 h 877"/>
              <a:gd name="T8" fmla="*/ 582 w 875"/>
              <a:gd name="T9" fmla="*/ 109 h 877"/>
              <a:gd name="T10" fmla="*/ 635 w 875"/>
              <a:gd name="T11" fmla="*/ 62 h 877"/>
              <a:gd name="T12" fmla="*/ 663 w 875"/>
              <a:gd name="T13" fmla="*/ 71 h 877"/>
              <a:gd name="T14" fmla="*/ 652 w 875"/>
              <a:gd name="T15" fmla="*/ 136 h 877"/>
              <a:gd name="T16" fmla="*/ 658 w 875"/>
              <a:gd name="T17" fmla="*/ 205 h 877"/>
              <a:gd name="T18" fmla="*/ 716 w 875"/>
              <a:gd name="T19" fmla="*/ 227 h 877"/>
              <a:gd name="T20" fmla="*/ 788 w 875"/>
              <a:gd name="T21" fmla="*/ 212 h 877"/>
              <a:gd name="T22" fmla="*/ 817 w 875"/>
              <a:gd name="T23" fmla="*/ 228 h 877"/>
              <a:gd name="T24" fmla="*/ 775 w 875"/>
              <a:gd name="T25" fmla="*/ 283 h 877"/>
              <a:gd name="T26" fmla="*/ 746 w 875"/>
              <a:gd name="T27" fmla="*/ 338 h 877"/>
              <a:gd name="T28" fmla="*/ 775 w 875"/>
              <a:gd name="T29" fmla="*/ 390 h 877"/>
              <a:gd name="T30" fmla="*/ 846 w 875"/>
              <a:gd name="T31" fmla="*/ 414 h 877"/>
              <a:gd name="T32" fmla="*/ 874 w 875"/>
              <a:gd name="T33" fmla="*/ 443 h 877"/>
              <a:gd name="T34" fmla="*/ 823 w 875"/>
              <a:gd name="T35" fmla="*/ 469 h 877"/>
              <a:gd name="T36" fmla="*/ 759 w 875"/>
              <a:gd name="T37" fmla="*/ 499 h 877"/>
              <a:gd name="T38" fmla="*/ 749 w 875"/>
              <a:gd name="T39" fmla="*/ 557 h 877"/>
              <a:gd name="T40" fmla="*/ 796 w 875"/>
              <a:gd name="T41" fmla="*/ 614 h 877"/>
              <a:gd name="T42" fmla="*/ 815 w 875"/>
              <a:gd name="T43" fmla="*/ 657 h 877"/>
              <a:gd name="T44" fmla="*/ 768 w 875"/>
              <a:gd name="T45" fmla="*/ 662 h 877"/>
              <a:gd name="T46" fmla="*/ 695 w 875"/>
              <a:gd name="T47" fmla="*/ 650 h 877"/>
              <a:gd name="T48" fmla="*/ 651 w 875"/>
              <a:gd name="T49" fmla="*/ 688 h 877"/>
              <a:gd name="T50" fmla="*/ 657 w 875"/>
              <a:gd name="T51" fmla="*/ 758 h 877"/>
              <a:gd name="T52" fmla="*/ 659 w 875"/>
              <a:gd name="T53" fmla="*/ 815 h 877"/>
              <a:gd name="T54" fmla="*/ 621 w 875"/>
              <a:gd name="T55" fmla="*/ 805 h 877"/>
              <a:gd name="T56" fmla="*/ 564 w 875"/>
              <a:gd name="T57" fmla="*/ 755 h 877"/>
              <a:gd name="T58" fmla="*/ 505 w 875"/>
              <a:gd name="T59" fmla="*/ 756 h 877"/>
              <a:gd name="T60" fmla="*/ 468 w 875"/>
              <a:gd name="T61" fmla="*/ 825 h 877"/>
              <a:gd name="T62" fmla="*/ 445 w 875"/>
              <a:gd name="T63" fmla="*/ 873 h 877"/>
              <a:gd name="T64" fmla="*/ 417 w 875"/>
              <a:gd name="T65" fmla="*/ 856 h 877"/>
              <a:gd name="T66" fmla="*/ 394 w 875"/>
              <a:gd name="T67" fmla="*/ 787 h 877"/>
              <a:gd name="T68" fmla="*/ 346 w 875"/>
              <a:gd name="T69" fmla="*/ 747 h 877"/>
              <a:gd name="T70" fmla="*/ 282 w 875"/>
              <a:gd name="T71" fmla="*/ 777 h 877"/>
              <a:gd name="T72" fmla="*/ 233 w 875"/>
              <a:gd name="T73" fmla="*/ 818 h 877"/>
              <a:gd name="T74" fmla="*/ 210 w 875"/>
              <a:gd name="T75" fmla="*/ 799 h 877"/>
              <a:gd name="T76" fmla="*/ 225 w 875"/>
              <a:gd name="T77" fmla="*/ 729 h 877"/>
              <a:gd name="T78" fmla="*/ 210 w 875"/>
              <a:gd name="T79" fmla="*/ 665 h 877"/>
              <a:gd name="T80" fmla="*/ 146 w 875"/>
              <a:gd name="T81" fmla="*/ 651 h 877"/>
              <a:gd name="T82" fmla="*/ 78 w 875"/>
              <a:gd name="T83" fmla="*/ 665 h 877"/>
              <a:gd name="T84" fmla="*/ 58 w 875"/>
              <a:gd name="T85" fmla="*/ 644 h 877"/>
              <a:gd name="T86" fmla="*/ 99 w 875"/>
              <a:gd name="T87" fmla="*/ 593 h 877"/>
              <a:gd name="T88" fmla="*/ 129 w 875"/>
              <a:gd name="T89" fmla="*/ 530 h 877"/>
              <a:gd name="T90" fmla="*/ 90 w 875"/>
              <a:gd name="T91" fmla="*/ 481 h 877"/>
              <a:gd name="T92" fmla="*/ 19 w 875"/>
              <a:gd name="T93" fmla="*/ 459 h 877"/>
              <a:gd name="T94" fmla="*/ 3 w 875"/>
              <a:gd name="T95" fmla="*/ 430 h 877"/>
              <a:gd name="T96" fmla="*/ 67 w 875"/>
              <a:gd name="T97" fmla="*/ 404 h 877"/>
              <a:gd name="T98" fmla="*/ 120 w 875"/>
              <a:gd name="T99" fmla="*/ 371 h 877"/>
              <a:gd name="T100" fmla="*/ 120 w 875"/>
              <a:gd name="T101" fmla="*/ 311 h 877"/>
              <a:gd name="T102" fmla="*/ 71 w 875"/>
              <a:gd name="T103" fmla="*/ 255 h 877"/>
              <a:gd name="T104" fmla="*/ 61 w 875"/>
              <a:gd name="T105" fmla="*/ 217 h 877"/>
              <a:gd name="T106" fmla="*/ 118 w 875"/>
              <a:gd name="T107" fmla="*/ 218 h 877"/>
              <a:gd name="T108" fmla="*/ 188 w 875"/>
              <a:gd name="T109" fmla="*/ 225 h 877"/>
              <a:gd name="T110" fmla="*/ 226 w 875"/>
              <a:gd name="T111" fmla="*/ 179 h 877"/>
              <a:gd name="T112" fmla="*/ 214 w 875"/>
              <a:gd name="T113" fmla="*/ 106 h 877"/>
              <a:gd name="T114" fmla="*/ 218 w 875"/>
              <a:gd name="T115" fmla="*/ 59 h 877"/>
              <a:gd name="T116" fmla="*/ 262 w 875"/>
              <a:gd name="T117" fmla="*/ 79 h 877"/>
              <a:gd name="T118" fmla="*/ 319 w 875"/>
              <a:gd name="T119" fmla="*/ 125 h 877"/>
              <a:gd name="T120" fmla="*/ 377 w 875"/>
              <a:gd name="T121" fmla="*/ 115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5" h="877">
                <a:moveTo>
                  <a:pt x="406" y="51"/>
                </a:moveTo>
                <a:lnTo>
                  <a:pt x="406" y="51"/>
                </a:lnTo>
                <a:lnTo>
                  <a:pt x="409" y="40"/>
                </a:lnTo>
                <a:lnTo>
                  <a:pt x="413" y="30"/>
                </a:lnTo>
                <a:lnTo>
                  <a:pt x="417" y="21"/>
                </a:lnTo>
                <a:lnTo>
                  <a:pt x="421" y="13"/>
                </a:lnTo>
                <a:lnTo>
                  <a:pt x="425" y="7"/>
                </a:lnTo>
                <a:lnTo>
                  <a:pt x="428" y="4"/>
                </a:lnTo>
                <a:lnTo>
                  <a:pt x="433" y="2"/>
                </a:lnTo>
                <a:lnTo>
                  <a:pt x="437" y="0"/>
                </a:lnTo>
                <a:lnTo>
                  <a:pt x="441" y="2"/>
                </a:lnTo>
                <a:lnTo>
                  <a:pt x="445" y="4"/>
                </a:lnTo>
                <a:lnTo>
                  <a:pt x="450" y="7"/>
                </a:lnTo>
                <a:lnTo>
                  <a:pt x="453" y="13"/>
                </a:lnTo>
                <a:lnTo>
                  <a:pt x="458" y="21"/>
                </a:lnTo>
                <a:lnTo>
                  <a:pt x="461" y="30"/>
                </a:lnTo>
                <a:lnTo>
                  <a:pt x="464" y="40"/>
                </a:lnTo>
                <a:lnTo>
                  <a:pt x="468" y="51"/>
                </a:lnTo>
                <a:lnTo>
                  <a:pt x="472" y="68"/>
                </a:lnTo>
                <a:lnTo>
                  <a:pt x="472" y="68"/>
                </a:lnTo>
                <a:lnTo>
                  <a:pt x="476" y="80"/>
                </a:lnTo>
                <a:lnTo>
                  <a:pt x="480" y="91"/>
                </a:lnTo>
                <a:lnTo>
                  <a:pt x="486" y="101"/>
                </a:lnTo>
                <a:lnTo>
                  <a:pt x="491" y="109"/>
                </a:lnTo>
                <a:lnTo>
                  <a:pt x="497" y="115"/>
                </a:lnTo>
                <a:lnTo>
                  <a:pt x="505" y="121"/>
                </a:lnTo>
                <a:lnTo>
                  <a:pt x="512" y="125"/>
                </a:lnTo>
                <a:lnTo>
                  <a:pt x="520" y="129"/>
                </a:lnTo>
                <a:lnTo>
                  <a:pt x="529" y="130"/>
                </a:lnTo>
                <a:lnTo>
                  <a:pt x="536" y="130"/>
                </a:lnTo>
                <a:lnTo>
                  <a:pt x="545" y="129"/>
                </a:lnTo>
                <a:lnTo>
                  <a:pt x="554" y="125"/>
                </a:lnTo>
                <a:lnTo>
                  <a:pt x="564" y="122"/>
                </a:lnTo>
                <a:lnTo>
                  <a:pt x="573" y="116"/>
                </a:lnTo>
                <a:lnTo>
                  <a:pt x="582" y="109"/>
                </a:lnTo>
                <a:lnTo>
                  <a:pt x="591" y="100"/>
                </a:lnTo>
                <a:lnTo>
                  <a:pt x="604" y="88"/>
                </a:lnTo>
                <a:lnTo>
                  <a:pt x="604" y="88"/>
                </a:lnTo>
                <a:lnTo>
                  <a:pt x="612" y="79"/>
                </a:lnTo>
                <a:lnTo>
                  <a:pt x="621" y="71"/>
                </a:lnTo>
                <a:lnTo>
                  <a:pt x="629" y="66"/>
                </a:lnTo>
                <a:lnTo>
                  <a:pt x="635" y="62"/>
                </a:lnTo>
                <a:lnTo>
                  <a:pt x="641" y="59"/>
                </a:lnTo>
                <a:lnTo>
                  <a:pt x="647" y="58"/>
                </a:lnTo>
                <a:lnTo>
                  <a:pt x="652" y="58"/>
                </a:lnTo>
                <a:lnTo>
                  <a:pt x="656" y="59"/>
                </a:lnTo>
                <a:lnTo>
                  <a:pt x="659" y="62"/>
                </a:lnTo>
                <a:lnTo>
                  <a:pt x="661" y="66"/>
                </a:lnTo>
                <a:lnTo>
                  <a:pt x="663" y="71"/>
                </a:lnTo>
                <a:lnTo>
                  <a:pt x="663" y="78"/>
                </a:lnTo>
                <a:lnTo>
                  <a:pt x="663" y="87"/>
                </a:lnTo>
                <a:lnTo>
                  <a:pt x="662" y="96"/>
                </a:lnTo>
                <a:lnTo>
                  <a:pt x="660" y="106"/>
                </a:lnTo>
                <a:lnTo>
                  <a:pt x="657" y="119"/>
                </a:lnTo>
                <a:lnTo>
                  <a:pt x="652" y="136"/>
                </a:lnTo>
                <a:lnTo>
                  <a:pt x="652" y="136"/>
                </a:lnTo>
                <a:lnTo>
                  <a:pt x="650" y="147"/>
                </a:lnTo>
                <a:lnTo>
                  <a:pt x="648" y="159"/>
                </a:lnTo>
                <a:lnTo>
                  <a:pt x="648" y="169"/>
                </a:lnTo>
                <a:lnTo>
                  <a:pt x="649" y="179"/>
                </a:lnTo>
                <a:lnTo>
                  <a:pt x="651" y="190"/>
                </a:lnTo>
                <a:lnTo>
                  <a:pt x="653" y="198"/>
                </a:lnTo>
                <a:lnTo>
                  <a:pt x="658" y="205"/>
                </a:lnTo>
                <a:lnTo>
                  <a:pt x="663" y="211"/>
                </a:lnTo>
                <a:lnTo>
                  <a:pt x="670" y="217"/>
                </a:lnTo>
                <a:lnTo>
                  <a:pt x="678" y="221"/>
                </a:lnTo>
                <a:lnTo>
                  <a:pt x="686" y="225"/>
                </a:lnTo>
                <a:lnTo>
                  <a:pt x="695" y="227"/>
                </a:lnTo>
                <a:lnTo>
                  <a:pt x="705" y="228"/>
                </a:lnTo>
                <a:lnTo>
                  <a:pt x="716" y="227"/>
                </a:lnTo>
                <a:lnTo>
                  <a:pt x="728" y="226"/>
                </a:lnTo>
                <a:lnTo>
                  <a:pt x="740" y="222"/>
                </a:lnTo>
                <a:lnTo>
                  <a:pt x="756" y="218"/>
                </a:lnTo>
                <a:lnTo>
                  <a:pt x="756" y="218"/>
                </a:lnTo>
                <a:lnTo>
                  <a:pt x="768" y="216"/>
                </a:lnTo>
                <a:lnTo>
                  <a:pt x="779" y="213"/>
                </a:lnTo>
                <a:lnTo>
                  <a:pt x="788" y="212"/>
                </a:lnTo>
                <a:lnTo>
                  <a:pt x="796" y="211"/>
                </a:lnTo>
                <a:lnTo>
                  <a:pt x="803" y="212"/>
                </a:lnTo>
                <a:lnTo>
                  <a:pt x="809" y="213"/>
                </a:lnTo>
                <a:lnTo>
                  <a:pt x="813" y="217"/>
                </a:lnTo>
                <a:lnTo>
                  <a:pt x="815" y="219"/>
                </a:lnTo>
                <a:lnTo>
                  <a:pt x="817" y="223"/>
                </a:lnTo>
                <a:lnTo>
                  <a:pt x="817" y="228"/>
                </a:lnTo>
                <a:lnTo>
                  <a:pt x="815" y="234"/>
                </a:lnTo>
                <a:lnTo>
                  <a:pt x="813" y="240"/>
                </a:lnTo>
                <a:lnTo>
                  <a:pt x="809" y="247"/>
                </a:lnTo>
                <a:lnTo>
                  <a:pt x="803" y="255"/>
                </a:lnTo>
                <a:lnTo>
                  <a:pt x="796" y="263"/>
                </a:lnTo>
                <a:lnTo>
                  <a:pt x="787" y="272"/>
                </a:lnTo>
                <a:lnTo>
                  <a:pt x="775" y="283"/>
                </a:lnTo>
                <a:lnTo>
                  <a:pt x="775" y="283"/>
                </a:lnTo>
                <a:lnTo>
                  <a:pt x="766" y="293"/>
                </a:lnTo>
                <a:lnTo>
                  <a:pt x="759" y="302"/>
                </a:lnTo>
                <a:lnTo>
                  <a:pt x="753" y="311"/>
                </a:lnTo>
                <a:lnTo>
                  <a:pt x="749" y="320"/>
                </a:lnTo>
                <a:lnTo>
                  <a:pt x="747" y="329"/>
                </a:lnTo>
                <a:lnTo>
                  <a:pt x="746" y="338"/>
                </a:lnTo>
                <a:lnTo>
                  <a:pt x="746" y="347"/>
                </a:lnTo>
                <a:lnTo>
                  <a:pt x="747" y="355"/>
                </a:lnTo>
                <a:lnTo>
                  <a:pt x="750" y="363"/>
                </a:lnTo>
                <a:lnTo>
                  <a:pt x="753" y="371"/>
                </a:lnTo>
                <a:lnTo>
                  <a:pt x="759" y="378"/>
                </a:lnTo>
                <a:lnTo>
                  <a:pt x="766" y="385"/>
                </a:lnTo>
                <a:lnTo>
                  <a:pt x="775" y="390"/>
                </a:lnTo>
                <a:lnTo>
                  <a:pt x="784" y="396"/>
                </a:lnTo>
                <a:lnTo>
                  <a:pt x="795" y="400"/>
                </a:lnTo>
                <a:lnTo>
                  <a:pt x="807" y="404"/>
                </a:lnTo>
                <a:lnTo>
                  <a:pt x="823" y="407"/>
                </a:lnTo>
                <a:lnTo>
                  <a:pt x="823" y="407"/>
                </a:lnTo>
                <a:lnTo>
                  <a:pt x="835" y="410"/>
                </a:lnTo>
                <a:lnTo>
                  <a:pt x="846" y="414"/>
                </a:lnTo>
                <a:lnTo>
                  <a:pt x="855" y="418"/>
                </a:lnTo>
                <a:lnTo>
                  <a:pt x="861" y="422"/>
                </a:lnTo>
                <a:lnTo>
                  <a:pt x="867" y="426"/>
                </a:lnTo>
                <a:lnTo>
                  <a:pt x="871" y="430"/>
                </a:lnTo>
                <a:lnTo>
                  <a:pt x="874" y="434"/>
                </a:lnTo>
                <a:lnTo>
                  <a:pt x="875" y="439"/>
                </a:lnTo>
                <a:lnTo>
                  <a:pt x="874" y="443"/>
                </a:lnTo>
                <a:lnTo>
                  <a:pt x="871" y="446"/>
                </a:lnTo>
                <a:lnTo>
                  <a:pt x="867" y="451"/>
                </a:lnTo>
                <a:lnTo>
                  <a:pt x="861" y="455"/>
                </a:lnTo>
                <a:lnTo>
                  <a:pt x="855" y="459"/>
                </a:lnTo>
                <a:lnTo>
                  <a:pt x="846" y="462"/>
                </a:lnTo>
                <a:lnTo>
                  <a:pt x="835" y="467"/>
                </a:lnTo>
                <a:lnTo>
                  <a:pt x="823" y="469"/>
                </a:lnTo>
                <a:lnTo>
                  <a:pt x="807" y="474"/>
                </a:lnTo>
                <a:lnTo>
                  <a:pt x="807" y="474"/>
                </a:lnTo>
                <a:lnTo>
                  <a:pt x="795" y="477"/>
                </a:lnTo>
                <a:lnTo>
                  <a:pt x="784" y="481"/>
                </a:lnTo>
                <a:lnTo>
                  <a:pt x="775" y="487"/>
                </a:lnTo>
                <a:lnTo>
                  <a:pt x="766" y="493"/>
                </a:lnTo>
                <a:lnTo>
                  <a:pt x="759" y="499"/>
                </a:lnTo>
                <a:lnTo>
                  <a:pt x="753" y="506"/>
                </a:lnTo>
                <a:lnTo>
                  <a:pt x="750" y="514"/>
                </a:lnTo>
                <a:lnTo>
                  <a:pt x="747" y="522"/>
                </a:lnTo>
                <a:lnTo>
                  <a:pt x="746" y="530"/>
                </a:lnTo>
                <a:lnTo>
                  <a:pt x="746" y="539"/>
                </a:lnTo>
                <a:lnTo>
                  <a:pt x="747" y="548"/>
                </a:lnTo>
                <a:lnTo>
                  <a:pt x="749" y="557"/>
                </a:lnTo>
                <a:lnTo>
                  <a:pt x="753" y="566"/>
                </a:lnTo>
                <a:lnTo>
                  <a:pt x="759" y="575"/>
                </a:lnTo>
                <a:lnTo>
                  <a:pt x="766" y="584"/>
                </a:lnTo>
                <a:lnTo>
                  <a:pt x="775" y="593"/>
                </a:lnTo>
                <a:lnTo>
                  <a:pt x="787" y="605"/>
                </a:lnTo>
                <a:lnTo>
                  <a:pt x="787" y="605"/>
                </a:lnTo>
                <a:lnTo>
                  <a:pt x="796" y="614"/>
                </a:lnTo>
                <a:lnTo>
                  <a:pt x="803" y="622"/>
                </a:lnTo>
                <a:lnTo>
                  <a:pt x="809" y="630"/>
                </a:lnTo>
                <a:lnTo>
                  <a:pt x="813" y="637"/>
                </a:lnTo>
                <a:lnTo>
                  <a:pt x="815" y="644"/>
                </a:lnTo>
                <a:lnTo>
                  <a:pt x="817" y="649"/>
                </a:lnTo>
                <a:lnTo>
                  <a:pt x="817" y="654"/>
                </a:lnTo>
                <a:lnTo>
                  <a:pt x="815" y="657"/>
                </a:lnTo>
                <a:lnTo>
                  <a:pt x="813" y="660"/>
                </a:lnTo>
                <a:lnTo>
                  <a:pt x="809" y="663"/>
                </a:lnTo>
                <a:lnTo>
                  <a:pt x="803" y="665"/>
                </a:lnTo>
                <a:lnTo>
                  <a:pt x="796" y="665"/>
                </a:lnTo>
                <a:lnTo>
                  <a:pt x="788" y="665"/>
                </a:lnTo>
                <a:lnTo>
                  <a:pt x="779" y="664"/>
                </a:lnTo>
                <a:lnTo>
                  <a:pt x="768" y="662"/>
                </a:lnTo>
                <a:lnTo>
                  <a:pt x="756" y="659"/>
                </a:lnTo>
                <a:lnTo>
                  <a:pt x="740" y="654"/>
                </a:lnTo>
                <a:lnTo>
                  <a:pt x="740" y="654"/>
                </a:lnTo>
                <a:lnTo>
                  <a:pt x="728" y="651"/>
                </a:lnTo>
                <a:lnTo>
                  <a:pt x="716" y="649"/>
                </a:lnTo>
                <a:lnTo>
                  <a:pt x="705" y="649"/>
                </a:lnTo>
                <a:lnTo>
                  <a:pt x="695" y="650"/>
                </a:lnTo>
                <a:lnTo>
                  <a:pt x="686" y="653"/>
                </a:lnTo>
                <a:lnTo>
                  <a:pt x="678" y="656"/>
                </a:lnTo>
                <a:lnTo>
                  <a:pt x="670" y="660"/>
                </a:lnTo>
                <a:lnTo>
                  <a:pt x="663" y="665"/>
                </a:lnTo>
                <a:lnTo>
                  <a:pt x="658" y="672"/>
                </a:lnTo>
                <a:lnTo>
                  <a:pt x="653" y="680"/>
                </a:lnTo>
                <a:lnTo>
                  <a:pt x="651" y="688"/>
                </a:lnTo>
                <a:lnTo>
                  <a:pt x="649" y="697"/>
                </a:lnTo>
                <a:lnTo>
                  <a:pt x="648" y="707"/>
                </a:lnTo>
                <a:lnTo>
                  <a:pt x="648" y="718"/>
                </a:lnTo>
                <a:lnTo>
                  <a:pt x="650" y="729"/>
                </a:lnTo>
                <a:lnTo>
                  <a:pt x="652" y="742"/>
                </a:lnTo>
                <a:lnTo>
                  <a:pt x="657" y="758"/>
                </a:lnTo>
                <a:lnTo>
                  <a:pt x="657" y="758"/>
                </a:lnTo>
                <a:lnTo>
                  <a:pt x="660" y="770"/>
                </a:lnTo>
                <a:lnTo>
                  <a:pt x="662" y="781"/>
                </a:lnTo>
                <a:lnTo>
                  <a:pt x="663" y="790"/>
                </a:lnTo>
                <a:lnTo>
                  <a:pt x="663" y="799"/>
                </a:lnTo>
                <a:lnTo>
                  <a:pt x="663" y="806"/>
                </a:lnTo>
                <a:lnTo>
                  <a:pt x="661" y="811"/>
                </a:lnTo>
                <a:lnTo>
                  <a:pt x="659" y="815"/>
                </a:lnTo>
                <a:lnTo>
                  <a:pt x="656" y="818"/>
                </a:lnTo>
                <a:lnTo>
                  <a:pt x="652" y="819"/>
                </a:lnTo>
                <a:lnTo>
                  <a:pt x="647" y="819"/>
                </a:lnTo>
                <a:lnTo>
                  <a:pt x="641" y="818"/>
                </a:lnTo>
                <a:lnTo>
                  <a:pt x="635" y="815"/>
                </a:lnTo>
                <a:lnTo>
                  <a:pt x="629" y="810"/>
                </a:lnTo>
                <a:lnTo>
                  <a:pt x="621" y="805"/>
                </a:lnTo>
                <a:lnTo>
                  <a:pt x="612" y="798"/>
                </a:lnTo>
                <a:lnTo>
                  <a:pt x="604" y="789"/>
                </a:lnTo>
                <a:lnTo>
                  <a:pt x="591" y="777"/>
                </a:lnTo>
                <a:lnTo>
                  <a:pt x="591" y="777"/>
                </a:lnTo>
                <a:lnTo>
                  <a:pt x="582" y="769"/>
                </a:lnTo>
                <a:lnTo>
                  <a:pt x="573" y="761"/>
                </a:lnTo>
                <a:lnTo>
                  <a:pt x="564" y="755"/>
                </a:lnTo>
                <a:lnTo>
                  <a:pt x="554" y="751"/>
                </a:lnTo>
                <a:lnTo>
                  <a:pt x="545" y="748"/>
                </a:lnTo>
                <a:lnTo>
                  <a:pt x="536" y="747"/>
                </a:lnTo>
                <a:lnTo>
                  <a:pt x="529" y="747"/>
                </a:lnTo>
                <a:lnTo>
                  <a:pt x="520" y="748"/>
                </a:lnTo>
                <a:lnTo>
                  <a:pt x="512" y="752"/>
                </a:lnTo>
                <a:lnTo>
                  <a:pt x="505" y="756"/>
                </a:lnTo>
                <a:lnTo>
                  <a:pt x="497" y="762"/>
                </a:lnTo>
                <a:lnTo>
                  <a:pt x="491" y="769"/>
                </a:lnTo>
                <a:lnTo>
                  <a:pt x="486" y="777"/>
                </a:lnTo>
                <a:lnTo>
                  <a:pt x="480" y="787"/>
                </a:lnTo>
                <a:lnTo>
                  <a:pt x="476" y="797"/>
                </a:lnTo>
                <a:lnTo>
                  <a:pt x="472" y="809"/>
                </a:lnTo>
                <a:lnTo>
                  <a:pt x="468" y="825"/>
                </a:lnTo>
                <a:lnTo>
                  <a:pt x="468" y="825"/>
                </a:lnTo>
                <a:lnTo>
                  <a:pt x="464" y="837"/>
                </a:lnTo>
                <a:lnTo>
                  <a:pt x="461" y="847"/>
                </a:lnTo>
                <a:lnTo>
                  <a:pt x="458" y="856"/>
                </a:lnTo>
                <a:lnTo>
                  <a:pt x="453" y="864"/>
                </a:lnTo>
                <a:lnTo>
                  <a:pt x="450" y="869"/>
                </a:lnTo>
                <a:lnTo>
                  <a:pt x="445" y="873"/>
                </a:lnTo>
                <a:lnTo>
                  <a:pt x="441" y="876"/>
                </a:lnTo>
                <a:lnTo>
                  <a:pt x="437" y="877"/>
                </a:lnTo>
                <a:lnTo>
                  <a:pt x="433" y="876"/>
                </a:lnTo>
                <a:lnTo>
                  <a:pt x="428" y="873"/>
                </a:lnTo>
                <a:lnTo>
                  <a:pt x="425" y="869"/>
                </a:lnTo>
                <a:lnTo>
                  <a:pt x="421" y="864"/>
                </a:lnTo>
                <a:lnTo>
                  <a:pt x="417" y="856"/>
                </a:lnTo>
                <a:lnTo>
                  <a:pt x="413" y="847"/>
                </a:lnTo>
                <a:lnTo>
                  <a:pt x="409" y="837"/>
                </a:lnTo>
                <a:lnTo>
                  <a:pt x="406" y="825"/>
                </a:lnTo>
                <a:lnTo>
                  <a:pt x="401" y="809"/>
                </a:lnTo>
                <a:lnTo>
                  <a:pt x="401" y="809"/>
                </a:lnTo>
                <a:lnTo>
                  <a:pt x="398" y="797"/>
                </a:lnTo>
                <a:lnTo>
                  <a:pt x="394" y="787"/>
                </a:lnTo>
                <a:lnTo>
                  <a:pt x="389" y="777"/>
                </a:lnTo>
                <a:lnTo>
                  <a:pt x="383" y="769"/>
                </a:lnTo>
                <a:lnTo>
                  <a:pt x="377" y="762"/>
                </a:lnTo>
                <a:lnTo>
                  <a:pt x="370" y="756"/>
                </a:lnTo>
                <a:lnTo>
                  <a:pt x="362" y="752"/>
                </a:lnTo>
                <a:lnTo>
                  <a:pt x="354" y="748"/>
                </a:lnTo>
                <a:lnTo>
                  <a:pt x="346" y="747"/>
                </a:lnTo>
                <a:lnTo>
                  <a:pt x="337" y="747"/>
                </a:lnTo>
                <a:lnTo>
                  <a:pt x="328" y="748"/>
                </a:lnTo>
                <a:lnTo>
                  <a:pt x="319" y="751"/>
                </a:lnTo>
                <a:lnTo>
                  <a:pt x="310" y="755"/>
                </a:lnTo>
                <a:lnTo>
                  <a:pt x="301" y="761"/>
                </a:lnTo>
                <a:lnTo>
                  <a:pt x="291" y="769"/>
                </a:lnTo>
                <a:lnTo>
                  <a:pt x="282" y="777"/>
                </a:lnTo>
                <a:lnTo>
                  <a:pt x="271" y="789"/>
                </a:lnTo>
                <a:lnTo>
                  <a:pt x="271" y="789"/>
                </a:lnTo>
                <a:lnTo>
                  <a:pt x="262" y="798"/>
                </a:lnTo>
                <a:lnTo>
                  <a:pt x="254" y="805"/>
                </a:lnTo>
                <a:lnTo>
                  <a:pt x="246" y="810"/>
                </a:lnTo>
                <a:lnTo>
                  <a:pt x="240" y="815"/>
                </a:lnTo>
                <a:lnTo>
                  <a:pt x="233" y="818"/>
                </a:lnTo>
                <a:lnTo>
                  <a:pt x="227" y="819"/>
                </a:lnTo>
                <a:lnTo>
                  <a:pt x="223" y="819"/>
                </a:lnTo>
                <a:lnTo>
                  <a:pt x="218" y="818"/>
                </a:lnTo>
                <a:lnTo>
                  <a:pt x="215" y="815"/>
                </a:lnTo>
                <a:lnTo>
                  <a:pt x="213" y="811"/>
                </a:lnTo>
                <a:lnTo>
                  <a:pt x="211" y="806"/>
                </a:lnTo>
                <a:lnTo>
                  <a:pt x="210" y="799"/>
                </a:lnTo>
                <a:lnTo>
                  <a:pt x="210" y="790"/>
                </a:lnTo>
                <a:lnTo>
                  <a:pt x="211" y="781"/>
                </a:lnTo>
                <a:lnTo>
                  <a:pt x="214" y="770"/>
                </a:lnTo>
                <a:lnTo>
                  <a:pt x="217" y="758"/>
                </a:lnTo>
                <a:lnTo>
                  <a:pt x="222" y="742"/>
                </a:lnTo>
                <a:lnTo>
                  <a:pt x="222" y="742"/>
                </a:lnTo>
                <a:lnTo>
                  <a:pt x="225" y="729"/>
                </a:lnTo>
                <a:lnTo>
                  <a:pt x="226" y="718"/>
                </a:lnTo>
                <a:lnTo>
                  <a:pt x="226" y="707"/>
                </a:lnTo>
                <a:lnTo>
                  <a:pt x="226" y="697"/>
                </a:lnTo>
                <a:lnTo>
                  <a:pt x="224" y="688"/>
                </a:lnTo>
                <a:lnTo>
                  <a:pt x="220" y="680"/>
                </a:lnTo>
                <a:lnTo>
                  <a:pt x="216" y="672"/>
                </a:lnTo>
                <a:lnTo>
                  <a:pt x="210" y="665"/>
                </a:lnTo>
                <a:lnTo>
                  <a:pt x="204" y="660"/>
                </a:lnTo>
                <a:lnTo>
                  <a:pt x="197" y="656"/>
                </a:lnTo>
                <a:lnTo>
                  <a:pt x="188" y="653"/>
                </a:lnTo>
                <a:lnTo>
                  <a:pt x="179" y="650"/>
                </a:lnTo>
                <a:lnTo>
                  <a:pt x="169" y="649"/>
                </a:lnTo>
                <a:lnTo>
                  <a:pt x="159" y="649"/>
                </a:lnTo>
                <a:lnTo>
                  <a:pt x="146" y="651"/>
                </a:lnTo>
                <a:lnTo>
                  <a:pt x="134" y="654"/>
                </a:lnTo>
                <a:lnTo>
                  <a:pt x="118" y="659"/>
                </a:lnTo>
                <a:lnTo>
                  <a:pt x="118" y="659"/>
                </a:lnTo>
                <a:lnTo>
                  <a:pt x="106" y="662"/>
                </a:lnTo>
                <a:lnTo>
                  <a:pt x="96" y="664"/>
                </a:lnTo>
                <a:lnTo>
                  <a:pt x="85" y="665"/>
                </a:lnTo>
                <a:lnTo>
                  <a:pt x="78" y="665"/>
                </a:lnTo>
                <a:lnTo>
                  <a:pt x="71" y="665"/>
                </a:lnTo>
                <a:lnTo>
                  <a:pt x="65" y="663"/>
                </a:lnTo>
                <a:lnTo>
                  <a:pt x="61" y="660"/>
                </a:lnTo>
                <a:lnTo>
                  <a:pt x="58" y="657"/>
                </a:lnTo>
                <a:lnTo>
                  <a:pt x="57" y="654"/>
                </a:lnTo>
                <a:lnTo>
                  <a:pt x="57" y="649"/>
                </a:lnTo>
                <a:lnTo>
                  <a:pt x="58" y="644"/>
                </a:lnTo>
                <a:lnTo>
                  <a:pt x="61" y="637"/>
                </a:lnTo>
                <a:lnTo>
                  <a:pt x="65" y="630"/>
                </a:lnTo>
                <a:lnTo>
                  <a:pt x="71" y="622"/>
                </a:lnTo>
                <a:lnTo>
                  <a:pt x="79" y="614"/>
                </a:lnTo>
                <a:lnTo>
                  <a:pt x="87" y="605"/>
                </a:lnTo>
                <a:lnTo>
                  <a:pt x="99" y="593"/>
                </a:lnTo>
                <a:lnTo>
                  <a:pt x="99" y="593"/>
                </a:lnTo>
                <a:lnTo>
                  <a:pt x="108" y="584"/>
                </a:lnTo>
                <a:lnTo>
                  <a:pt x="115" y="575"/>
                </a:lnTo>
                <a:lnTo>
                  <a:pt x="120" y="566"/>
                </a:lnTo>
                <a:lnTo>
                  <a:pt x="125" y="557"/>
                </a:lnTo>
                <a:lnTo>
                  <a:pt x="128" y="548"/>
                </a:lnTo>
                <a:lnTo>
                  <a:pt x="129" y="539"/>
                </a:lnTo>
                <a:lnTo>
                  <a:pt x="129" y="530"/>
                </a:lnTo>
                <a:lnTo>
                  <a:pt x="127" y="522"/>
                </a:lnTo>
                <a:lnTo>
                  <a:pt x="125" y="514"/>
                </a:lnTo>
                <a:lnTo>
                  <a:pt x="120" y="506"/>
                </a:lnTo>
                <a:lnTo>
                  <a:pt x="115" y="499"/>
                </a:lnTo>
                <a:lnTo>
                  <a:pt x="108" y="493"/>
                </a:lnTo>
                <a:lnTo>
                  <a:pt x="100" y="487"/>
                </a:lnTo>
                <a:lnTo>
                  <a:pt x="90" y="481"/>
                </a:lnTo>
                <a:lnTo>
                  <a:pt x="79" y="477"/>
                </a:lnTo>
                <a:lnTo>
                  <a:pt x="67" y="474"/>
                </a:lnTo>
                <a:lnTo>
                  <a:pt x="51" y="469"/>
                </a:lnTo>
                <a:lnTo>
                  <a:pt x="51" y="469"/>
                </a:lnTo>
                <a:lnTo>
                  <a:pt x="38" y="467"/>
                </a:lnTo>
                <a:lnTo>
                  <a:pt x="28" y="462"/>
                </a:lnTo>
                <a:lnTo>
                  <a:pt x="19" y="459"/>
                </a:lnTo>
                <a:lnTo>
                  <a:pt x="12" y="455"/>
                </a:lnTo>
                <a:lnTo>
                  <a:pt x="7" y="451"/>
                </a:lnTo>
                <a:lnTo>
                  <a:pt x="3" y="446"/>
                </a:lnTo>
                <a:lnTo>
                  <a:pt x="0" y="443"/>
                </a:lnTo>
                <a:lnTo>
                  <a:pt x="0" y="439"/>
                </a:lnTo>
                <a:lnTo>
                  <a:pt x="0" y="434"/>
                </a:lnTo>
                <a:lnTo>
                  <a:pt x="3" y="430"/>
                </a:lnTo>
                <a:lnTo>
                  <a:pt x="7" y="426"/>
                </a:lnTo>
                <a:lnTo>
                  <a:pt x="12" y="422"/>
                </a:lnTo>
                <a:lnTo>
                  <a:pt x="19" y="418"/>
                </a:lnTo>
                <a:lnTo>
                  <a:pt x="28" y="414"/>
                </a:lnTo>
                <a:lnTo>
                  <a:pt x="38" y="410"/>
                </a:lnTo>
                <a:lnTo>
                  <a:pt x="51" y="407"/>
                </a:lnTo>
                <a:lnTo>
                  <a:pt x="67" y="404"/>
                </a:lnTo>
                <a:lnTo>
                  <a:pt x="67" y="404"/>
                </a:lnTo>
                <a:lnTo>
                  <a:pt x="79" y="400"/>
                </a:lnTo>
                <a:lnTo>
                  <a:pt x="90" y="396"/>
                </a:lnTo>
                <a:lnTo>
                  <a:pt x="100" y="390"/>
                </a:lnTo>
                <a:lnTo>
                  <a:pt x="108" y="385"/>
                </a:lnTo>
                <a:lnTo>
                  <a:pt x="115" y="378"/>
                </a:lnTo>
                <a:lnTo>
                  <a:pt x="120" y="371"/>
                </a:lnTo>
                <a:lnTo>
                  <a:pt x="125" y="363"/>
                </a:lnTo>
                <a:lnTo>
                  <a:pt x="127" y="355"/>
                </a:lnTo>
                <a:lnTo>
                  <a:pt x="129" y="347"/>
                </a:lnTo>
                <a:lnTo>
                  <a:pt x="129" y="338"/>
                </a:lnTo>
                <a:lnTo>
                  <a:pt x="128" y="329"/>
                </a:lnTo>
                <a:lnTo>
                  <a:pt x="125" y="320"/>
                </a:lnTo>
                <a:lnTo>
                  <a:pt x="120" y="311"/>
                </a:lnTo>
                <a:lnTo>
                  <a:pt x="115" y="302"/>
                </a:lnTo>
                <a:lnTo>
                  <a:pt x="108" y="293"/>
                </a:lnTo>
                <a:lnTo>
                  <a:pt x="99" y="283"/>
                </a:lnTo>
                <a:lnTo>
                  <a:pt x="87" y="272"/>
                </a:lnTo>
                <a:lnTo>
                  <a:pt x="87" y="272"/>
                </a:lnTo>
                <a:lnTo>
                  <a:pt x="79" y="263"/>
                </a:lnTo>
                <a:lnTo>
                  <a:pt x="71" y="255"/>
                </a:lnTo>
                <a:lnTo>
                  <a:pt x="65" y="247"/>
                </a:lnTo>
                <a:lnTo>
                  <a:pt x="61" y="240"/>
                </a:lnTo>
                <a:lnTo>
                  <a:pt x="58" y="234"/>
                </a:lnTo>
                <a:lnTo>
                  <a:pt x="57" y="228"/>
                </a:lnTo>
                <a:lnTo>
                  <a:pt x="57" y="223"/>
                </a:lnTo>
                <a:lnTo>
                  <a:pt x="58" y="219"/>
                </a:lnTo>
                <a:lnTo>
                  <a:pt x="61" y="217"/>
                </a:lnTo>
                <a:lnTo>
                  <a:pt x="65" y="213"/>
                </a:lnTo>
                <a:lnTo>
                  <a:pt x="71" y="212"/>
                </a:lnTo>
                <a:lnTo>
                  <a:pt x="78" y="211"/>
                </a:lnTo>
                <a:lnTo>
                  <a:pt x="85" y="212"/>
                </a:lnTo>
                <a:lnTo>
                  <a:pt x="96" y="213"/>
                </a:lnTo>
                <a:lnTo>
                  <a:pt x="106" y="216"/>
                </a:lnTo>
                <a:lnTo>
                  <a:pt x="118" y="218"/>
                </a:lnTo>
                <a:lnTo>
                  <a:pt x="134" y="222"/>
                </a:lnTo>
                <a:lnTo>
                  <a:pt x="134" y="222"/>
                </a:lnTo>
                <a:lnTo>
                  <a:pt x="146" y="226"/>
                </a:lnTo>
                <a:lnTo>
                  <a:pt x="159" y="227"/>
                </a:lnTo>
                <a:lnTo>
                  <a:pt x="169" y="228"/>
                </a:lnTo>
                <a:lnTo>
                  <a:pt x="179" y="227"/>
                </a:lnTo>
                <a:lnTo>
                  <a:pt x="188" y="225"/>
                </a:lnTo>
                <a:lnTo>
                  <a:pt x="197" y="221"/>
                </a:lnTo>
                <a:lnTo>
                  <a:pt x="204" y="217"/>
                </a:lnTo>
                <a:lnTo>
                  <a:pt x="210" y="211"/>
                </a:lnTo>
                <a:lnTo>
                  <a:pt x="216" y="205"/>
                </a:lnTo>
                <a:lnTo>
                  <a:pt x="220" y="198"/>
                </a:lnTo>
                <a:lnTo>
                  <a:pt x="224" y="190"/>
                </a:lnTo>
                <a:lnTo>
                  <a:pt x="226" y="179"/>
                </a:lnTo>
                <a:lnTo>
                  <a:pt x="226" y="169"/>
                </a:lnTo>
                <a:lnTo>
                  <a:pt x="226" y="159"/>
                </a:lnTo>
                <a:lnTo>
                  <a:pt x="225" y="147"/>
                </a:lnTo>
                <a:lnTo>
                  <a:pt x="222" y="136"/>
                </a:lnTo>
                <a:lnTo>
                  <a:pt x="217" y="119"/>
                </a:lnTo>
                <a:lnTo>
                  <a:pt x="217" y="119"/>
                </a:lnTo>
                <a:lnTo>
                  <a:pt x="214" y="106"/>
                </a:lnTo>
                <a:lnTo>
                  <a:pt x="211" y="96"/>
                </a:lnTo>
                <a:lnTo>
                  <a:pt x="210" y="87"/>
                </a:lnTo>
                <a:lnTo>
                  <a:pt x="210" y="78"/>
                </a:lnTo>
                <a:lnTo>
                  <a:pt x="211" y="71"/>
                </a:lnTo>
                <a:lnTo>
                  <a:pt x="213" y="66"/>
                </a:lnTo>
                <a:lnTo>
                  <a:pt x="215" y="62"/>
                </a:lnTo>
                <a:lnTo>
                  <a:pt x="218" y="59"/>
                </a:lnTo>
                <a:lnTo>
                  <a:pt x="223" y="58"/>
                </a:lnTo>
                <a:lnTo>
                  <a:pt x="227" y="58"/>
                </a:lnTo>
                <a:lnTo>
                  <a:pt x="233" y="59"/>
                </a:lnTo>
                <a:lnTo>
                  <a:pt x="240" y="62"/>
                </a:lnTo>
                <a:lnTo>
                  <a:pt x="246" y="66"/>
                </a:lnTo>
                <a:lnTo>
                  <a:pt x="254" y="71"/>
                </a:lnTo>
                <a:lnTo>
                  <a:pt x="262" y="79"/>
                </a:lnTo>
                <a:lnTo>
                  <a:pt x="271" y="88"/>
                </a:lnTo>
                <a:lnTo>
                  <a:pt x="282" y="100"/>
                </a:lnTo>
                <a:lnTo>
                  <a:pt x="282" y="100"/>
                </a:lnTo>
                <a:lnTo>
                  <a:pt x="291" y="109"/>
                </a:lnTo>
                <a:lnTo>
                  <a:pt x="301" y="116"/>
                </a:lnTo>
                <a:lnTo>
                  <a:pt x="310" y="122"/>
                </a:lnTo>
                <a:lnTo>
                  <a:pt x="319" y="125"/>
                </a:lnTo>
                <a:lnTo>
                  <a:pt x="328" y="129"/>
                </a:lnTo>
                <a:lnTo>
                  <a:pt x="337" y="130"/>
                </a:lnTo>
                <a:lnTo>
                  <a:pt x="346" y="130"/>
                </a:lnTo>
                <a:lnTo>
                  <a:pt x="354" y="129"/>
                </a:lnTo>
                <a:lnTo>
                  <a:pt x="362" y="125"/>
                </a:lnTo>
                <a:lnTo>
                  <a:pt x="370" y="121"/>
                </a:lnTo>
                <a:lnTo>
                  <a:pt x="377" y="115"/>
                </a:lnTo>
                <a:lnTo>
                  <a:pt x="383" y="109"/>
                </a:lnTo>
                <a:lnTo>
                  <a:pt x="389" y="101"/>
                </a:lnTo>
                <a:lnTo>
                  <a:pt x="394" y="91"/>
                </a:lnTo>
                <a:lnTo>
                  <a:pt x="398" y="80"/>
                </a:lnTo>
                <a:lnTo>
                  <a:pt x="401" y="68"/>
                </a:lnTo>
                <a:lnTo>
                  <a:pt x="406" y="5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4B9594A9-95CA-1164-89B2-5C7DA1ECCA97}"/>
              </a:ext>
            </a:extLst>
          </p:cNvPr>
          <p:cNvSpPr>
            <a:spLocks/>
          </p:cNvSpPr>
          <p:nvPr/>
        </p:nvSpPr>
        <p:spPr bwMode="auto">
          <a:xfrm>
            <a:off x="3678097" y="920572"/>
            <a:ext cx="2580047" cy="2585551"/>
          </a:xfrm>
          <a:custGeom>
            <a:avLst/>
            <a:gdLst>
              <a:gd name="T0" fmla="*/ 449 w 938"/>
              <a:gd name="T1" fmla="*/ 4 h 939"/>
              <a:gd name="T2" fmla="*/ 495 w 938"/>
              <a:gd name="T3" fmla="*/ 8 h 939"/>
              <a:gd name="T4" fmla="*/ 530 w 938"/>
              <a:gd name="T5" fmla="*/ 43 h 939"/>
              <a:gd name="T6" fmla="*/ 585 w 938"/>
              <a:gd name="T7" fmla="*/ 70 h 939"/>
              <a:gd name="T8" fmla="*/ 646 w 938"/>
              <a:gd name="T9" fmla="*/ 63 h 939"/>
              <a:gd name="T10" fmla="*/ 691 w 938"/>
              <a:gd name="T11" fmla="*/ 57 h 939"/>
              <a:gd name="T12" fmla="*/ 726 w 938"/>
              <a:gd name="T13" fmla="*/ 89 h 939"/>
              <a:gd name="T14" fmla="*/ 738 w 938"/>
              <a:gd name="T15" fmla="*/ 138 h 939"/>
              <a:gd name="T16" fmla="*/ 776 w 938"/>
              <a:gd name="T17" fmla="*/ 187 h 939"/>
              <a:gd name="T18" fmla="*/ 825 w 938"/>
              <a:gd name="T19" fmla="*/ 206 h 939"/>
              <a:gd name="T20" fmla="*/ 871 w 938"/>
              <a:gd name="T21" fmla="*/ 230 h 939"/>
              <a:gd name="T22" fmla="*/ 880 w 938"/>
              <a:gd name="T23" fmla="*/ 276 h 939"/>
              <a:gd name="T24" fmla="*/ 866 w 938"/>
              <a:gd name="T25" fmla="*/ 327 h 939"/>
              <a:gd name="T26" fmla="*/ 880 w 938"/>
              <a:gd name="T27" fmla="*/ 387 h 939"/>
              <a:gd name="T28" fmla="*/ 916 w 938"/>
              <a:gd name="T29" fmla="*/ 426 h 939"/>
              <a:gd name="T30" fmla="*/ 938 w 938"/>
              <a:gd name="T31" fmla="*/ 470 h 939"/>
              <a:gd name="T32" fmla="*/ 916 w 938"/>
              <a:gd name="T33" fmla="*/ 514 h 939"/>
              <a:gd name="T34" fmla="*/ 880 w 938"/>
              <a:gd name="T35" fmla="*/ 552 h 939"/>
              <a:gd name="T36" fmla="*/ 866 w 938"/>
              <a:gd name="T37" fmla="*/ 613 h 939"/>
              <a:gd name="T38" fmla="*/ 880 w 938"/>
              <a:gd name="T39" fmla="*/ 662 h 939"/>
              <a:gd name="T40" fmla="*/ 871 w 938"/>
              <a:gd name="T41" fmla="*/ 710 h 939"/>
              <a:gd name="T42" fmla="*/ 825 w 938"/>
              <a:gd name="T43" fmla="*/ 733 h 939"/>
              <a:gd name="T44" fmla="*/ 776 w 938"/>
              <a:gd name="T45" fmla="*/ 751 h 939"/>
              <a:gd name="T46" fmla="*/ 738 w 938"/>
              <a:gd name="T47" fmla="*/ 801 h 939"/>
              <a:gd name="T48" fmla="*/ 726 w 938"/>
              <a:gd name="T49" fmla="*/ 850 h 939"/>
              <a:gd name="T50" fmla="*/ 691 w 938"/>
              <a:gd name="T51" fmla="*/ 881 h 939"/>
              <a:gd name="T52" fmla="*/ 646 w 938"/>
              <a:gd name="T53" fmla="*/ 876 h 939"/>
              <a:gd name="T54" fmla="*/ 585 w 938"/>
              <a:gd name="T55" fmla="*/ 869 h 939"/>
              <a:gd name="T56" fmla="*/ 530 w 938"/>
              <a:gd name="T57" fmla="*/ 897 h 939"/>
              <a:gd name="T58" fmla="*/ 495 w 938"/>
              <a:gd name="T59" fmla="*/ 931 h 939"/>
              <a:gd name="T60" fmla="*/ 449 w 938"/>
              <a:gd name="T61" fmla="*/ 935 h 939"/>
              <a:gd name="T62" fmla="*/ 414 w 938"/>
              <a:gd name="T63" fmla="*/ 903 h 939"/>
              <a:gd name="T64" fmla="*/ 361 w 938"/>
              <a:gd name="T65" fmla="*/ 871 h 939"/>
              <a:gd name="T66" fmla="*/ 301 w 938"/>
              <a:gd name="T67" fmla="*/ 873 h 939"/>
              <a:gd name="T68" fmla="*/ 254 w 938"/>
              <a:gd name="T69" fmla="*/ 883 h 939"/>
              <a:gd name="T70" fmla="*/ 215 w 938"/>
              <a:gd name="T71" fmla="*/ 857 h 939"/>
              <a:gd name="T72" fmla="*/ 203 w 938"/>
              <a:gd name="T73" fmla="*/ 809 h 939"/>
              <a:gd name="T74" fmla="*/ 169 w 938"/>
              <a:gd name="T75" fmla="*/ 757 h 939"/>
              <a:gd name="T76" fmla="*/ 113 w 938"/>
              <a:gd name="T77" fmla="*/ 733 h 939"/>
              <a:gd name="T78" fmla="*/ 71 w 938"/>
              <a:gd name="T79" fmla="*/ 715 h 939"/>
              <a:gd name="T80" fmla="*/ 57 w 938"/>
              <a:gd name="T81" fmla="*/ 670 h 939"/>
              <a:gd name="T82" fmla="*/ 71 w 938"/>
              <a:gd name="T83" fmla="*/ 622 h 939"/>
              <a:gd name="T84" fmla="*/ 62 w 938"/>
              <a:gd name="T85" fmla="*/ 560 h 939"/>
              <a:gd name="T86" fmla="*/ 30 w 938"/>
              <a:gd name="T87" fmla="*/ 519 h 939"/>
              <a:gd name="T88" fmla="*/ 0 w 938"/>
              <a:gd name="T89" fmla="*/ 476 h 939"/>
              <a:gd name="T90" fmla="*/ 16 w 938"/>
              <a:gd name="T91" fmla="*/ 431 h 939"/>
              <a:gd name="T92" fmla="*/ 53 w 938"/>
              <a:gd name="T93" fmla="*/ 394 h 939"/>
              <a:gd name="T94" fmla="*/ 72 w 938"/>
              <a:gd name="T95" fmla="*/ 336 h 939"/>
              <a:gd name="T96" fmla="*/ 60 w 938"/>
              <a:gd name="T97" fmla="*/ 284 h 939"/>
              <a:gd name="T98" fmla="*/ 63 w 938"/>
              <a:gd name="T99" fmla="*/ 235 h 939"/>
              <a:gd name="T100" fmla="*/ 104 w 938"/>
              <a:gd name="T101" fmla="*/ 207 h 939"/>
              <a:gd name="T102" fmla="*/ 155 w 938"/>
              <a:gd name="T103" fmla="*/ 192 h 939"/>
              <a:gd name="T104" fmla="*/ 196 w 938"/>
              <a:gd name="T105" fmla="*/ 146 h 939"/>
              <a:gd name="T106" fmla="*/ 210 w 938"/>
              <a:gd name="T107" fmla="*/ 97 h 939"/>
              <a:gd name="T108" fmla="*/ 241 w 938"/>
              <a:gd name="T109" fmla="*/ 60 h 939"/>
              <a:gd name="T110" fmla="*/ 292 w 938"/>
              <a:gd name="T111" fmla="*/ 63 h 939"/>
              <a:gd name="T112" fmla="*/ 345 w 938"/>
              <a:gd name="T113" fmla="*/ 71 h 939"/>
              <a:gd name="T114" fmla="*/ 401 w 938"/>
              <a:gd name="T115" fmla="*/ 48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8" h="939">
                <a:moveTo>
                  <a:pt x="420" y="29"/>
                </a:moveTo>
                <a:lnTo>
                  <a:pt x="420" y="29"/>
                </a:lnTo>
                <a:lnTo>
                  <a:pt x="424" y="22"/>
                </a:lnTo>
                <a:lnTo>
                  <a:pt x="430" y="17"/>
                </a:lnTo>
                <a:lnTo>
                  <a:pt x="437" y="11"/>
                </a:lnTo>
                <a:lnTo>
                  <a:pt x="442" y="8"/>
                </a:lnTo>
                <a:lnTo>
                  <a:pt x="449" y="4"/>
                </a:lnTo>
                <a:lnTo>
                  <a:pt x="456" y="2"/>
                </a:lnTo>
                <a:lnTo>
                  <a:pt x="463" y="0"/>
                </a:lnTo>
                <a:lnTo>
                  <a:pt x="469" y="0"/>
                </a:lnTo>
                <a:lnTo>
                  <a:pt x="476" y="0"/>
                </a:lnTo>
                <a:lnTo>
                  <a:pt x="483" y="2"/>
                </a:lnTo>
                <a:lnTo>
                  <a:pt x="489" y="4"/>
                </a:lnTo>
                <a:lnTo>
                  <a:pt x="495" y="8"/>
                </a:lnTo>
                <a:lnTo>
                  <a:pt x="502" y="11"/>
                </a:lnTo>
                <a:lnTo>
                  <a:pt x="508" y="17"/>
                </a:lnTo>
                <a:lnTo>
                  <a:pt x="513" y="22"/>
                </a:lnTo>
                <a:lnTo>
                  <a:pt x="519" y="29"/>
                </a:lnTo>
                <a:lnTo>
                  <a:pt x="519" y="29"/>
                </a:lnTo>
                <a:lnTo>
                  <a:pt x="525" y="36"/>
                </a:lnTo>
                <a:lnTo>
                  <a:pt x="530" y="43"/>
                </a:lnTo>
                <a:lnTo>
                  <a:pt x="537" y="48"/>
                </a:lnTo>
                <a:lnTo>
                  <a:pt x="544" y="54"/>
                </a:lnTo>
                <a:lnTo>
                  <a:pt x="551" y="58"/>
                </a:lnTo>
                <a:lnTo>
                  <a:pt x="559" y="62"/>
                </a:lnTo>
                <a:lnTo>
                  <a:pt x="568" y="65"/>
                </a:lnTo>
                <a:lnTo>
                  <a:pt x="576" y="69"/>
                </a:lnTo>
                <a:lnTo>
                  <a:pt x="585" y="70"/>
                </a:lnTo>
                <a:lnTo>
                  <a:pt x="594" y="71"/>
                </a:lnTo>
                <a:lnTo>
                  <a:pt x="603" y="72"/>
                </a:lnTo>
                <a:lnTo>
                  <a:pt x="612" y="72"/>
                </a:lnTo>
                <a:lnTo>
                  <a:pt x="621" y="71"/>
                </a:lnTo>
                <a:lnTo>
                  <a:pt x="629" y="69"/>
                </a:lnTo>
                <a:lnTo>
                  <a:pt x="638" y="66"/>
                </a:lnTo>
                <a:lnTo>
                  <a:pt x="646" y="63"/>
                </a:lnTo>
                <a:lnTo>
                  <a:pt x="646" y="63"/>
                </a:lnTo>
                <a:lnTo>
                  <a:pt x="654" y="60"/>
                </a:lnTo>
                <a:lnTo>
                  <a:pt x="662" y="57"/>
                </a:lnTo>
                <a:lnTo>
                  <a:pt x="670" y="56"/>
                </a:lnTo>
                <a:lnTo>
                  <a:pt x="677" y="56"/>
                </a:lnTo>
                <a:lnTo>
                  <a:pt x="684" y="56"/>
                </a:lnTo>
                <a:lnTo>
                  <a:pt x="691" y="57"/>
                </a:lnTo>
                <a:lnTo>
                  <a:pt x="698" y="60"/>
                </a:lnTo>
                <a:lnTo>
                  <a:pt x="703" y="63"/>
                </a:lnTo>
                <a:lnTo>
                  <a:pt x="709" y="66"/>
                </a:lnTo>
                <a:lnTo>
                  <a:pt x="715" y="71"/>
                </a:lnTo>
                <a:lnTo>
                  <a:pt x="719" y="76"/>
                </a:lnTo>
                <a:lnTo>
                  <a:pt x="722" y="82"/>
                </a:lnTo>
                <a:lnTo>
                  <a:pt x="726" y="89"/>
                </a:lnTo>
                <a:lnTo>
                  <a:pt x="729" y="97"/>
                </a:lnTo>
                <a:lnTo>
                  <a:pt x="730" y="105"/>
                </a:lnTo>
                <a:lnTo>
                  <a:pt x="731" y="112"/>
                </a:lnTo>
                <a:lnTo>
                  <a:pt x="731" y="112"/>
                </a:lnTo>
                <a:lnTo>
                  <a:pt x="733" y="122"/>
                </a:lnTo>
                <a:lnTo>
                  <a:pt x="735" y="131"/>
                </a:lnTo>
                <a:lnTo>
                  <a:pt x="738" y="138"/>
                </a:lnTo>
                <a:lnTo>
                  <a:pt x="742" y="146"/>
                </a:lnTo>
                <a:lnTo>
                  <a:pt x="746" y="154"/>
                </a:lnTo>
                <a:lnTo>
                  <a:pt x="751" y="162"/>
                </a:lnTo>
                <a:lnTo>
                  <a:pt x="756" y="169"/>
                </a:lnTo>
                <a:lnTo>
                  <a:pt x="763" y="176"/>
                </a:lnTo>
                <a:lnTo>
                  <a:pt x="769" y="181"/>
                </a:lnTo>
                <a:lnTo>
                  <a:pt x="776" y="187"/>
                </a:lnTo>
                <a:lnTo>
                  <a:pt x="783" y="192"/>
                </a:lnTo>
                <a:lnTo>
                  <a:pt x="791" y="197"/>
                </a:lnTo>
                <a:lnTo>
                  <a:pt x="799" y="200"/>
                </a:lnTo>
                <a:lnTo>
                  <a:pt x="808" y="203"/>
                </a:lnTo>
                <a:lnTo>
                  <a:pt x="817" y="205"/>
                </a:lnTo>
                <a:lnTo>
                  <a:pt x="825" y="206"/>
                </a:lnTo>
                <a:lnTo>
                  <a:pt x="825" y="206"/>
                </a:lnTo>
                <a:lnTo>
                  <a:pt x="834" y="207"/>
                </a:lnTo>
                <a:lnTo>
                  <a:pt x="842" y="209"/>
                </a:lnTo>
                <a:lnTo>
                  <a:pt x="848" y="212"/>
                </a:lnTo>
                <a:lnTo>
                  <a:pt x="855" y="215"/>
                </a:lnTo>
                <a:lnTo>
                  <a:pt x="862" y="220"/>
                </a:lnTo>
                <a:lnTo>
                  <a:pt x="866" y="224"/>
                </a:lnTo>
                <a:lnTo>
                  <a:pt x="871" y="230"/>
                </a:lnTo>
                <a:lnTo>
                  <a:pt x="875" y="235"/>
                </a:lnTo>
                <a:lnTo>
                  <a:pt x="878" y="241"/>
                </a:lnTo>
                <a:lnTo>
                  <a:pt x="880" y="248"/>
                </a:lnTo>
                <a:lnTo>
                  <a:pt x="881" y="254"/>
                </a:lnTo>
                <a:lnTo>
                  <a:pt x="882" y="261"/>
                </a:lnTo>
                <a:lnTo>
                  <a:pt x="881" y="269"/>
                </a:lnTo>
                <a:lnTo>
                  <a:pt x="880" y="276"/>
                </a:lnTo>
                <a:lnTo>
                  <a:pt x="878" y="284"/>
                </a:lnTo>
                <a:lnTo>
                  <a:pt x="874" y="293"/>
                </a:lnTo>
                <a:lnTo>
                  <a:pt x="874" y="293"/>
                </a:lnTo>
                <a:lnTo>
                  <a:pt x="871" y="301"/>
                </a:lnTo>
                <a:lnTo>
                  <a:pt x="869" y="308"/>
                </a:lnTo>
                <a:lnTo>
                  <a:pt x="867" y="318"/>
                </a:lnTo>
                <a:lnTo>
                  <a:pt x="866" y="327"/>
                </a:lnTo>
                <a:lnTo>
                  <a:pt x="866" y="336"/>
                </a:lnTo>
                <a:lnTo>
                  <a:pt x="866" y="345"/>
                </a:lnTo>
                <a:lnTo>
                  <a:pt x="867" y="354"/>
                </a:lnTo>
                <a:lnTo>
                  <a:pt x="870" y="361"/>
                </a:lnTo>
                <a:lnTo>
                  <a:pt x="872" y="370"/>
                </a:lnTo>
                <a:lnTo>
                  <a:pt x="875" y="378"/>
                </a:lnTo>
                <a:lnTo>
                  <a:pt x="880" y="387"/>
                </a:lnTo>
                <a:lnTo>
                  <a:pt x="884" y="394"/>
                </a:lnTo>
                <a:lnTo>
                  <a:pt x="890" y="402"/>
                </a:lnTo>
                <a:lnTo>
                  <a:pt x="896" y="409"/>
                </a:lnTo>
                <a:lnTo>
                  <a:pt x="902" y="414"/>
                </a:lnTo>
                <a:lnTo>
                  <a:pt x="909" y="420"/>
                </a:lnTo>
                <a:lnTo>
                  <a:pt x="909" y="420"/>
                </a:lnTo>
                <a:lnTo>
                  <a:pt x="916" y="426"/>
                </a:lnTo>
                <a:lnTo>
                  <a:pt x="921" y="431"/>
                </a:lnTo>
                <a:lnTo>
                  <a:pt x="926" y="437"/>
                </a:lnTo>
                <a:lnTo>
                  <a:pt x="930" y="443"/>
                </a:lnTo>
                <a:lnTo>
                  <a:pt x="934" y="449"/>
                </a:lnTo>
                <a:lnTo>
                  <a:pt x="936" y="456"/>
                </a:lnTo>
                <a:lnTo>
                  <a:pt x="937" y="463"/>
                </a:lnTo>
                <a:lnTo>
                  <a:pt x="938" y="470"/>
                </a:lnTo>
                <a:lnTo>
                  <a:pt x="937" y="476"/>
                </a:lnTo>
                <a:lnTo>
                  <a:pt x="936" y="483"/>
                </a:lnTo>
                <a:lnTo>
                  <a:pt x="934" y="490"/>
                </a:lnTo>
                <a:lnTo>
                  <a:pt x="930" y="495"/>
                </a:lnTo>
                <a:lnTo>
                  <a:pt x="926" y="502"/>
                </a:lnTo>
                <a:lnTo>
                  <a:pt x="921" y="508"/>
                </a:lnTo>
                <a:lnTo>
                  <a:pt x="916" y="514"/>
                </a:lnTo>
                <a:lnTo>
                  <a:pt x="909" y="519"/>
                </a:lnTo>
                <a:lnTo>
                  <a:pt x="909" y="519"/>
                </a:lnTo>
                <a:lnTo>
                  <a:pt x="902" y="525"/>
                </a:lnTo>
                <a:lnTo>
                  <a:pt x="896" y="530"/>
                </a:lnTo>
                <a:lnTo>
                  <a:pt x="890" y="537"/>
                </a:lnTo>
                <a:lnTo>
                  <a:pt x="884" y="545"/>
                </a:lnTo>
                <a:lnTo>
                  <a:pt x="880" y="552"/>
                </a:lnTo>
                <a:lnTo>
                  <a:pt x="875" y="560"/>
                </a:lnTo>
                <a:lnTo>
                  <a:pt x="872" y="569"/>
                </a:lnTo>
                <a:lnTo>
                  <a:pt x="870" y="577"/>
                </a:lnTo>
                <a:lnTo>
                  <a:pt x="867" y="586"/>
                </a:lnTo>
                <a:lnTo>
                  <a:pt x="866" y="595"/>
                </a:lnTo>
                <a:lnTo>
                  <a:pt x="866" y="604"/>
                </a:lnTo>
                <a:lnTo>
                  <a:pt x="866" y="613"/>
                </a:lnTo>
                <a:lnTo>
                  <a:pt x="867" y="622"/>
                </a:lnTo>
                <a:lnTo>
                  <a:pt x="869" y="630"/>
                </a:lnTo>
                <a:lnTo>
                  <a:pt x="871" y="639"/>
                </a:lnTo>
                <a:lnTo>
                  <a:pt x="874" y="646"/>
                </a:lnTo>
                <a:lnTo>
                  <a:pt x="874" y="646"/>
                </a:lnTo>
                <a:lnTo>
                  <a:pt x="878" y="654"/>
                </a:lnTo>
                <a:lnTo>
                  <a:pt x="880" y="662"/>
                </a:lnTo>
                <a:lnTo>
                  <a:pt x="881" y="670"/>
                </a:lnTo>
                <a:lnTo>
                  <a:pt x="882" y="678"/>
                </a:lnTo>
                <a:lnTo>
                  <a:pt x="881" y="685"/>
                </a:lnTo>
                <a:lnTo>
                  <a:pt x="880" y="691"/>
                </a:lnTo>
                <a:lnTo>
                  <a:pt x="878" y="698"/>
                </a:lnTo>
                <a:lnTo>
                  <a:pt x="875" y="704"/>
                </a:lnTo>
                <a:lnTo>
                  <a:pt x="871" y="710"/>
                </a:lnTo>
                <a:lnTo>
                  <a:pt x="866" y="715"/>
                </a:lnTo>
                <a:lnTo>
                  <a:pt x="862" y="720"/>
                </a:lnTo>
                <a:lnTo>
                  <a:pt x="855" y="723"/>
                </a:lnTo>
                <a:lnTo>
                  <a:pt x="848" y="726"/>
                </a:lnTo>
                <a:lnTo>
                  <a:pt x="842" y="730"/>
                </a:lnTo>
                <a:lnTo>
                  <a:pt x="834" y="732"/>
                </a:lnTo>
                <a:lnTo>
                  <a:pt x="825" y="733"/>
                </a:lnTo>
                <a:lnTo>
                  <a:pt x="825" y="733"/>
                </a:lnTo>
                <a:lnTo>
                  <a:pt x="817" y="734"/>
                </a:lnTo>
                <a:lnTo>
                  <a:pt x="808" y="737"/>
                </a:lnTo>
                <a:lnTo>
                  <a:pt x="799" y="739"/>
                </a:lnTo>
                <a:lnTo>
                  <a:pt x="791" y="742"/>
                </a:lnTo>
                <a:lnTo>
                  <a:pt x="783" y="747"/>
                </a:lnTo>
                <a:lnTo>
                  <a:pt x="776" y="751"/>
                </a:lnTo>
                <a:lnTo>
                  <a:pt x="769" y="757"/>
                </a:lnTo>
                <a:lnTo>
                  <a:pt x="763" y="764"/>
                </a:lnTo>
                <a:lnTo>
                  <a:pt x="756" y="770"/>
                </a:lnTo>
                <a:lnTo>
                  <a:pt x="751" y="777"/>
                </a:lnTo>
                <a:lnTo>
                  <a:pt x="746" y="785"/>
                </a:lnTo>
                <a:lnTo>
                  <a:pt x="742" y="792"/>
                </a:lnTo>
                <a:lnTo>
                  <a:pt x="738" y="801"/>
                </a:lnTo>
                <a:lnTo>
                  <a:pt x="735" y="809"/>
                </a:lnTo>
                <a:lnTo>
                  <a:pt x="733" y="818"/>
                </a:lnTo>
                <a:lnTo>
                  <a:pt x="731" y="827"/>
                </a:lnTo>
                <a:lnTo>
                  <a:pt x="731" y="827"/>
                </a:lnTo>
                <a:lnTo>
                  <a:pt x="730" y="835"/>
                </a:lnTo>
                <a:lnTo>
                  <a:pt x="729" y="842"/>
                </a:lnTo>
                <a:lnTo>
                  <a:pt x="726" y="850"/>
                </a:lnTo>
                <a:lnTo>
                  <a:pt x="722" y="857"/>
                </a:lnTo>
                <a:lnTo>
                  <a:pt x="719" y="863"/>
                </a:lnTo>
                <a:lnTo>
                  <a:pt x="715" y="868"/>
                </a:lnTo>
                <a:lnTo>
                  <a:pt x="709" y="873"/>
                </a:lnTo>
                <a:lnTo>
                  <a:pt x="703" y="876"/>
                </a:lnTo>
                <a:lnTo>
                  <a:pt x="698" y="880"/>
                </a:lnTo>
                <a:lnTo>
                  <a:pt x="691" y="881"/>
                </a:lnTo>
                <a:lnTo>
                  <a:pt x="684" y="883"/>
                </a:lnTo>
                <a:lnTo>
                  <a:pt x="677" y="883"/>
                </a:lnTo>
                <a:lnTo>
                  <a:pt x="670" y="883"/>
                </a:lnTo>
                <a:lnTo>
                  <a:pt x="662" y="881"/>
                </a:lnTo>
                <a:lnTo>
                  <a:pt x="654" y="878"/>
                </a:lnTo>
                <a:lnTo>
                  <a:pt x="646" y="876"/>
                </a:lnTo>
                <a:lnTo>
                  <a:pt x="646" y="876"/>
                </a:lnTo>
                <a:lnTo>
                  <a:pt x="638" y="873"/>
                </a:lnTo>
                <a:lnTo>
                  <a:pt x="629" y="869"/>
                </a:lnTo>
                <a:lnTo>
                  <a:pt x="621" y="868"/>
                </a:lnTo>
                <a:lnTo>
                  <a:pt x="612" y="867"/>
                </a:lnTo>
                <a:lnTo>
                  <a:pt x="603" y="867"/>
                </a:lnTo>
                <a:lnTo>
                  <a:pt x="594" y="867"/>
                </a:lnTo>
                <a:lnTo>
                  <a:pt x="585" y="869"/>
                </a:lnTo>
                <a:lnTo>
                  <a:pt x="576" y="871"/>
                </a:lnTo>
                <a:lnTo>
                  <a:pt x="568" y="874"/>
                </a:lnTo>
                <a:lnTo>
                  <a:pt x="559" y="877"/>
                </a:lnTo>
                <a:lnTo>
                  <a:pt x="551" y="881"/>
                </a:lnTo>
                <a:lnTo>
                  <a:pt x="544" y="885"/>
                </a:lnTo>
                <a:lnTo>
                  <a:pt x="537" y="891"/>
                </a:lnTo>
                <a:lnTo>
                  <a:pt x="530" y="897"/>
                </a:lnTo>
                <a:lnTo>
                  <a:pt x="525" y="903"/>
                </a:lnTo>
                <a:lnTo>
                  <a:pt x="519" y="910"/>
                </a:lnTo>
                <a:lnTo>
                  <a:pt x="519" y="910"/>
                </a:lnTo>
                <a:lnTo>
                  <a:pt x="513" y="917"/>
                </a:lnTo>
                <a:lnTo>
                  <a:pt x="508" y="922"/>
                </a:lnTo>
                <a:lnTo>
                  <a:pt x="502" y="928"/>
                </a:lnTo>
                <a:lnTo>
                  <a:pt x="495" y="931"/>
                </a:lnTo>
                <a:lnTo>
                  <a:pt x="489" y="935"/>
                </a:lnTo>
                <a:lnTo>
                  <a:pt x="483" y="937"/>
                </a:lnTo>
                <a:lnTo>
                  <a:pt x="476" y="938"/>
                </a:lnTo>
                <a:lnTo>
                  <a:pt x="469" y="939"/>
                </a:lnTo>
                <a:lnTo>
                  <a:pt x="463" y="938"/>
                </a:lnTo>
                <a:lnTo>
                  <a:pt x="456" y="937"/>
                </a:lnTo>
                <a:lnTo>
                  <a:pt x="449" y="935"/>
                </a:lnTo>
                <a:lnTo>
                  <a:pt x="442" y="931"/>
                </a:lnTo>
                <a:lnTo>
                  <a:pt x="437" y="928"/>
                </a:lnTo>
                <a:lnTo>
                  <a:pt x="430" y="922"/>
                </a:lnTo>
                <a:lnTo>
                  <a:pt x="424" y="917"/>
                </a:lnTo>
                <a:lnTo>
                  <a:pt x="420" y="910"/>
                </a:lnTo>
                <a:lnTo>
                  <a:pt x="420" y="910"/>
                </a:lnTo>
                <a:lnTo>
                  <a:pt x="414" y="903"/>
                </a:lnTo>
                <a:lnTo>
                  <a:pt x="408" y="897"/>
                </a:lnTo>
                <a:lnTo>
                  <a:pt x="401" y="891"/>
                </a:lnTo>
                <a:lnTo>
                  <a:pt x="394" y="885"/>
                </a:lnTo>
                <a:lnTo>
                  <a:pt x="386" y="881"/>
                </a:lnTo>
                <a:lnTo>
                  <a:pt x="378" y="877"/>
                </a:lnTo>
                <a:lnTo>
                  <a:pt x="370" y="874"/>
                </a:lnTo>
                <a:lnTo>
                  <a:pt x="361" y="871"/>
                </a:lnTo>
                <a:lnTo>
                  <a:pt x="352" y="869"/>
                </a:lnTo>
                <a:lnTo>
                  <a:pt x="345" y="867"/>
                </a:lnTo>
                <a:lnTo>
                  <a:pt x="336" y="867"/>
                </a:lnTo>
                <a:lnTo>
                  <a:pt x="327" y="867"/>
                </a:lnTo>
                <a:lnTo>
                  <a:pt x="318" y="868"/>
                </a:lnTo>
                <a:lnTo>
                  <a:pt x="309" y="869"/>
                </a:lnTo>
                <a:lnTo>
                  <a:pt x="301" y="873"/>
                </a:lnTo>
                <a:lnTo>
                  <a:pt x="292" y="876"/>
                </a:lnTo>
                <a:lnTo>
                  <a:pt x="292" y="876"/>
                </a:lnTo>
                <a:lnTo>
                  <a:pt x="284" y="878"/>
                </a:lnTo>
                <a:lnTo>
                  <a:pt x="276" y="881"/>
                </a:lnTo>
                <a:lnTo>
                  <a:pt x="268" y="883"/>
                </a:lnTo>
                <a:lnTo>
                  <a:pt x="261" y="883"/>
                </a:lnTo>
                <a:lnTo>
                  <a:pt x="254" y="883"/>
                </a:lnTo>
                <a:lnTo>
                  <a:pt x="247" y="881"/>
                </a:lnTo>
                <a:lnTo>
                  <a:pt x="241" y="880"/>
                </a:lnTo>
                <a:lnTo>
                  <a:pt x="234" y="876"/>
                </a:lnTo>
                <a:lnTo>
                  <a:pt x="229" y="873"/>
                </a:lnTo>
                <a:lnTo>
                  <a:pt x="224" y="868"/>
                </a:lnTo>
                <a:lnTo>
                  <a:pt x="220" y="863"/>
                </a:lnTo>
                <a:lnTo>
                  <a:pt x="215" y="857"/>
                </a:lnTo>
                <a:lnTo>
                  <a:pt x="212" y="850"/>
                </a:lnTo>
                <a:lnTo>
                  <a:pt x="210" y="842"/>
                </a:lnTo>
                <a:lnTo>
                  <a:pt x="207" y="835"/>
                </a:lnTo>
                <a:lnTo>
                  <a:pt x="206" y="827"/>
                </a:lnTo>
                <a:lnTo>
                  <a:pt x="206" y="827"/>
                </a:lnTo>
                <a:lnTo>
                  <a:pt x="205" y="818"/>
                </a:lnTo>
                <a:lnTo>
                  <a:pt x="203" y="809"/>
                </a:lnTo>
                <a:lnTo>
                  <a:pt x="201" y="801"/>
                </a:lnTo>
                <a:lnTo>
                  <a:pt x="196" y="792"/>
                </a:lnTo>
                <a:lnTo>
                  <a:pt x="193" y="785"/>
                </a:lnTo>
                <a:lnTo>
                  <a:pt x="187" y="777"/>
                </a:lnTo>
                <a:lnTo>
                  <a:pt x="182" y="770"/>
                </a:lnTo>
                <a:lnTo>
                  <a:pt x="176" y="764"/>
                </a:lnTo>
                <a:lnTo>
                  <a:pt x="169" y="757"/>
                </a:lnTo>
                <a:lnTo>
                  <a:pt x="162" y="751"/>
                </a:lnTo>
                <a:lnTo>
                  <a:pt x="155" y="747"/>
                </a:lnTo>
                <a:lnTo>
                  <a:pt x="147" y="742"/>
                </a:lnTo>
                <a:lnTo>
                  <a:pt x="139" y="739"/>
                </a:lnTo>
                <a:lnTo>
                  <a:pt x="130" y="737"/>
                </a:lnTo>
                <a:lnTo>
                  <a:pt x="122" y="734"/>
                </a:lnTo>
                <a:lnTo>
                  <a:pt x="113" y="733"/>
                </a:lnTo>
                <a:lnTo>
                  <a:pt x="113" y="733"/>
                </a:lnTo>
                <a:lnTo>
                  <a:pt x="104" y="732"/>
                </a:lnTo>
                <a:lnTo>
                  <a:pt x="96" y="730"/>
                </a:lnTo>
                <a:lnTo>
                  <a:pt x="89" y="726"/>
                </a:lnTo>
                <a:lnTo>
                  <a:pt x="83" y="723"/>
                </a:lnTo>
                <a:lnTo>
                  <a:pt x="77" y="720"/>
                </a:lnTo>
                <a:lnTo>
                  <a:pt x="71" y="715"/>
                </a:lnTo>
                <a:lnTo>
                  <a:pt x="67" y="710"/>
                </a:lnTo>
                <a:lnTo>
                  <a:pt x="63" y="704"/>
                </a:lnTo>
                <a:lnTo>
                  <a:pt x="60" y="698"/>
                </a:lnTo>
                <a:lnTo>
                  <a:pt x="58" y="691"/>
                </a:lnTo>
                <a:lnTo>
                  <a:pt x="57" y="685"/>
                </a:lnTo>
                <a:lnTo>
                  <a:pt x="57" y="678"/>
                </a:lnTo>
                <a:lnTo>
                  <a:pt x="57" y="670"/>
                </a:lnTo>
                <a:lnTo>
                  <a:pt x="58" y="662"/>
                </a:lnTo>
                <a:lnTo>
                  <a:pt x="60" y="654"/>
                </a:lnTo>
                <a:lnTo>
                  <a:pt x="63" y="646"/>
                </a:lnTo>
                <a:lnTo>
                  <a:pt x="63" y="646"/>
                </a:lnTo>
                <a:lnTo>
                  <a:pt x="67" y="639"/>
                </a:lnTo>
                <a:lnTo>
                  <a:pt x="69" y="630"/>
                </a:lnTo>
                <a:lnTo>
                  <a:pt x="71" y="622"/>
                </a:lnTo>
                <a:lnTo>
                  <a:pt x="72" y="613"/>
                </a:lnTo>
                <a:lnTo>
                  <a:pt x="72" y="604"/>
                </a:lnTo>
                <a:lnTo>
                  <a:pt x="71" y="595"/>
                </a:lnTo>
                <a:lnTo>
                  <a:pt x="70" y="586"/>
                </a:lnTo>
                <a:lnTo>
                  <a:pt x="68" y="577"/>
                </a:lnTo>
                <a:lnTo>
                  <a:pt x="66" y="569"/>
                </a:lnTo>
                <a:lnTo>
                  <a:pt x="62" y="560"/>
                </a:lnTo>
                <a:lnTo>
                  <a:pt x="58" y="552"/>
                </a:lnTo>
                <a:lnTo>
                  <a:pt x="53" y="545"/>
                </a:lnTo>
                <a:lnTo>
                  <a:pt x="49" y="537"/>
                </a:lnTo>
                <a:lnTo>
                  <a:pt x="43" y="530"/>
                </a:lnTo>
                <a:lnTo>
                  <a:pt x="36" y="525"/>
                </a:lnTo>
                <a:lnTo>
                  <a:pt x="30" y="519"/>
                </a:lnTo>
                <a:lnTo>
                  <a:pt x="30" y="519"/>
                </a:lnTo>
                <a:lnTo>
                  <a:pt x="23" y="514"/>
                </a:lnTo>
                <a:lnTo>
                  <a:pt x="16" y="508"/>
                </a:lnTo>
                <a:lnTo>
                  <a:pt x="12" y="502"/>
                </a:lnTo>
                <a:lnTo>
                  <a:pt x="7" y="495"/>
                </a:lnTo>
                <a:lnTo>
                  <a:pt x="4" y="490"/>
                </a:lnTo>
                <a:lnTo>
                  <a:pt x="2" y="483"/>
                </a:lnTo>
                <a:lnTo>
                  <a:pt x="0" y="476"/>
                </a:lnTo>
                <a:lnTo>
                  <a:pt x="0" y="470"/>
                </a:lnTo>
                <a:lnTo>
                  <a:pt x="0" y="463"/>
                </a:lnTo>
                <a:lnTo>
                  <a:pt x="2" y="456"/>
                </a:lnTo>
                <a:lnTo>
                  <a:pt x="4" y="449"/>
                </a:lnTo>
                <a:lnTo>
                  <a:pt x="7" y="443"/>
                </a:lnTo>
                <a:lnTo>
                  <a:pt x="12" y="437"/>
                </a:lnTo>
                <a:lnTo>
                  <a:pt x="16" y="431"/>
                </a:lnTo>
                <a:lnTo>
                  <a:pt x="23" y="426"/>
                </a:lnTo>
                <a:lnTo>
                  <a:pt x="30" y="420"/>
                </a:lnTo>
                <a:lnTo>
                  <a:pt x="30" y="420"/>
                </a:lnTo>
                <a:lnTo>
                  <a:pt x="36" y="414"/>
                </a:lnTo>
                <a:lnTo>
                  <a:pt x="43" y="409"/>
                </a:lnTo>
                <a:lnTo>
                  <a:pt x="49" y="402"/>
                </a:lnTo>
                <a:lnTo>
                  <a:pt x="53" y="394"/>
                </a:lnTo>
                <a:lnTo>
                  <a:pt x="58" y="387"/>
                </a:lnTo>
                <a:lnTo>
                  <a:pt x="62" y="378"/>
                </a:lnTo>
                <a:lnTo>
                  <a:pt x="66" y="370"/>
                </a:lnTo>
                <a:lnTo>
                  <a:pt x="68" y="361"/>
                </a:lnTo>
                <a:lnTo>
                  <a:pt x="70" y="354"/>
                </a:lnTo>
                <a:lnTo>
                  <a:pt x="71" y="345"/>
                </a:lnTo>
                <a:lnTo>
                  <a:pt x="72" y="336"/>
                </a:lnTo>
                <a:lnTo>
                  <a:pt x="72" y="327"/>
                </a:lnTo>
                <a:lnTo>
                  <a:pt x="71" y="318"/>
                </a:lnTo>
                <a:lnTo>
                  <a:pt x="69" y="308"/>
                </a:lnTo>
                <a:lnTo>
                  <a:pt x="67" y="301"/>
                </a:lnTo>
                <a:lnTo>
                  <a:pt x="63" y="293"/>
                </a:lnTo>
                <a:lnTo>
                  <a:pt x="63" y="293"/>
                </a:lnTo>
                <a:lnTo>
                  <a:pt x="60" y="284"/>
                </a:lnTo>
                <a:lnTo>
                  <a:pt x="58" y="276"/>
                </a:lnTo>
                <a:lnTo>
                  <a:pt x="57" y="269"/>
                </a:lnTo>
                <a:lnTo>
                  <a:pt x="57" y="261"/>
                </a:lnTo>
                <a:lnTo>
                  <a:pt x="57" y="254"/>
                </a:lnTo>
                <a:lnTo>
                  <a:pt x="58" y="248"/>
                </a:lnTo>
                <a:lnTo>
                  <a:pt x="60" y="241"/>
                </a:lnTo>
                <a:lnTo>
                  <a:pt x="63" y="235"/>
                </a:lnTo>
                <a:lnTo>
                  <a:pt x="67" y="230"/>
                </a:lnTo>
                <a:lnTo>
                  <a:pt x="71" y="224"/>
                </a:lnTo>
                <a:lnTo>
                  <a:pt x="77" y="220"/>
                </a:lnTo>
                <a:lnTo>
                  <a:pt x="83" y="215"/>
                </a:lnTo>
                <a:lnTo>
                  <a:pt x="89" y="212"/>
                </a:lnTo>
                <a:lnTo>
                  <a:pt x="96" y="209"/>
                </a:lnTo>
                <a:lnTo>
                  <a:pt x="104" y="207"/>
                </a:lnTo>
                <a:lnTo>
                  <a:pt x="113" y="206"/>
                </a:lnTo>
                <a:lnTo>
                  <a:pt x="113" y="206"/>
                </a:lnTo>
                <a:lnTo>
                  <a:pt x="122" y="205"/>
                </a:lnTo>
                <a:lnTo>
                  <a:pt x="130" y="203"/>
                </a:lnTo>
                <a:lnTo>
                  <a:pt x="139" y="200"/>
                </a:lnTo>
                <a:lnTo>
                  <a:pt x="147" y="197"/>
                </a:lnTo>
                <a:lnTo>
                  <a:pt x="155" y="192"/>
                </a:lnTo>
                <a:lnTo>
                  <a:pt x="162" y="187"/>
                </a:lnTo>
                <a:lnTo>
                  <a:pt x="169" y="181"/>
                </a:lnTo>
                <a:lnTo>
                  <a:pt x="176" y="176"/>
                </a:lnTo>
                <a:lnTo>
                  <a:pt x="182" y="169"/>
                </a:lnTo>
                <a:lnTo>
                  <a:pt x="187" y="162"/>
                </a:lnTo>
                <a:lnTo>
                  <a:pt x="193" y="154"/>
                </a:lnTo>
                <a:lnTo>
                  <a:pt x="196" y="146"/>
                </a:lnTo>
                <a:lnTo>
                  <a:pt x="201" y="138"/>
                </a:lnTo>
                <a:lnTo>
                  <a:pt x="203" y="131"/>
                </a:lnTo>
                <a:lnTo>
                  <a:pt x="205" y="122"/>
                </a:lnTo>
                <a:lnTo>
                  <a:pt x="206" y="112"/>
                </a:lnTo>
                <a:lnTo>
                  <a:pt x="206" y="112"/>
                </a:lnTo>
                <a:lnTo>
                  <a:pt x="207" y="105"/>
                </a:lnTo>
                <a:lnTo>
                  <a:pt x="210" y="97"/>
                </a:lnTo>
                <a:lnTo>
                  <a:pt x="212" y="89"/>
                </a:lnTo>
                <a:lnTo>
                  <a:pt x="215" y="82"/>
                </a:lnTo>
                <a:lnTo>
                  <a:pt x="220" y="76"/>
                </a:lnTo>
                <a:lnTo>
                  <a:pt x="224" y="71"/>
                </a:lnTo>
                <a:lnTo>
                  <a:pt x="229" y="66"/>
                </a:lnTo>
                <a:lnTo>
                  <a:pt x="234" y="63"/>
                </a:lnTo>
                <a:lnTo>
                  <a:pt x="241" y="60"/>
                </a:lnTo>
                <a:lnTo>
                  <a:pt x="247" y="57"/>
                </a:lnTo>
                <a:lnTo>
                  <a:pt x="254" y="56"/>
                </a:lnTo>
                <a:lnTo>
                  <a:pt x="261" y="56"/>
                </a:lnTo>
                <a:lnTo>
                  <a:pt x="268" y="56"/>
                </a:lnTo>
                <a:lnTo>
                  <a:pt x="276" y="57"/>
                </a:lnTo>
                <a:lnTo>
                  <a:pt x="284" y="60"/>
                </a:lnTo>
                <a:lnTo>
                  <a:pt x="292" y="63"/>
                </a:lnTo>
                <a:lnTo>
                  <a:pt x="292" y="63"/>
                </a:lnTo>
                <a:lnTo>
                  <a:pt x="301" y="66"/>
                </a:lnTo>
                <a:lnTo>
                  <a:pt x="309" y="69"/>
                </a:lnTo>
                <a:lnTo>
                  <a:pt x="318" y="71"/>
                </a:lnTo>
                <a:lnTo>
                  <a:pt x="327" y="72"/>
                </a:lnTo>
                <a:lnTo>
                  <a:pt x="336" y="72"/>
                </a:lnTo>
                <a:lnTo>
                  <a:pt x="345" y="71"/>
                </a:lnTo>
                <a:lnTo>
                  <a:pt x="352" y="70"/>
                </a:lnTo>
                <a:lnTo>
                  <a:pt x="361" y="69"/>
                </a:lnTo>
                <a:lnTo>
                  <a:pt x="370" y="65"/>
                </a:lnTo>
                <a:lnTo>
                  <a:pt x="378" y="62"/>
                </a:lnTo>
                <a:lnTo>
                  <a:pt x="386" y="58"/>
                </a:lnTo>
                <a:lnTo>
                  <a:pt x="394" y="54"/>
                </a:lnTo>
                <a:lnTo>
                  <a:pt x="401" y="48"/>
                </a:lnTo>
                <a:lnTo>
                  <a:pt x="408" y="43"/>
                </a:lnTo>
                <a:lnTo>
                  <a:pt x="414" y="36"/>
                </a:lnTo>
                <a:lnTo>
                  <a:pt x="420" y="29"/>
                </a:lnTo>
                <a:lnTo>
                  <a:pt x="420" y="2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751BF811-F2E5-3C77-9772-DF273529D878}"/>
              </a:ext>
            </a:extLst>
          </p:cNvPr>
          <p:cNvSpPr>
            <a:spLocks/>
          </p:cNvSpPr>
          <p:nvPr/>
        </p:nvSpPr>
        <p:spPr bwMode="auto">
          <a:xfrm>
            <a:off x="6669446" y="953725"/>
            <a:ext cx="2470206" cy="2475275"/>
          </a:xfrm>
          <a:custGeom>
            <a:avLst/>
            <a:gdLst>
              <a:gd name="T0" fmla="*/ 457 w 974"/>
              <a:gd name="T1" fmla="*/ 5 h 976"/>
              <a:gd name="T2" fmla="*/ 518 w 974"/>
              <a:gd name="T3" fmla="*/ 5 h 976"/>
              <a:gd name="T4" fmla="*/ 558 w 974"/>
              <a:gd name="T5" fmla="*/ 25 h 976"/>
              <a:gd name="T6" fmla="*/ 623 w 974"/>
              <a:gd name="T7" fmla="*/ 47 h 976"/>
              <a:gd name="T8" fmla="*/ 673 w 974"/>
              <a:gd name="T9" fmla="*/ 51 h 976"/>
              <a:gd name="T10" fmla="*/ 730 w 974"/>
              <a:gd name="T11" fmla="*/ 65 h 976"/>
              <a:gd name="T12" fmla="*/ 773 w 974"/>
              <a:gd name="T13" fmla="*/ 109 h 976"/>
              <a:gd name="T14" fmla="*/ 800 w 974"/>
              <a:gd name="T15" fmla="*/ 150 h 976"/>
              <a:gd name="T16" fmla="*/ 853 w 974"/>
              <a:gd name="T17" fmla="*/ 195 h 976"/>
              <a:gd name="T18" fmla="*/ 890 w 974"/>
              <a:gd name="T19" fmla="*/ 220 h 976"/>
              <a:gd name="T20" fmla="*/ 920 w 974"/>
              <a:gd name="T21" fmla="*/ 273 h 976"/>
              <a:gd name="T22" fmla="*/ 924 w 974"/>
              <a:gd name="T23" fmla="*/ 318 h 976"/>
              <a:gd name="T24" fmla="*/ 937 w 974"/>
              <a:gd name="T25" fmla="*/ 386 h 976"/>
              <a:gd name="T26" fmla="*/ 957 w 974"/>
              <a:gd name="T27" fmla="*/ 430 h 976"/>
              <a:gd name="T28" fmla="*/ 974 w 974"/>
              <a:gd name="T29" fmla="*/ 488 h 976"/>
              <a:gd name="T30" fmla="*/ 957 w 974"/>
              <a:gd name="T31" fmla="*/ 546 h 976"/>
              <a:gd name="T32" fmla="*/ 937 w 974"/>
              <a:gd name="T33" fmla="*/ 590 h 976"/>
              <a:gd name="T34" fmla="*/ 924 w 974"/>
              <a:gd name="T35" fmla="*/ 659 h 976"/>
              <a:gd name="T36" fmla="*/ 920 w 974"/>
              <a:gd name="T37" fmla="*/ 703 h 976"/>
              <a:gd name="T38" fmla="*/ 890 w 974"/>
              <a:gd name="T39" fmla="*/ 757 h 976"/>
              <a:gd name="T40" fmla="*/ 853 w 974"/>
              <a:gd name="T41" fmla="*/ 782 h 976"/>
              <a:gd name="T42" fmla="*/ 800 w 974"/>
              <a:gd name="T43" fmla="*/ 827 h 976"/>
              <a:gd name="T44" fmla="*/ 773 w 974"/>
              <a:gd name="T45" fmla="*/ 867 h 976"/>
              <a:gd name="T46" fmla="*/ 730 w 974"/>
              <a:gd name="T47" fmla="*/ 910 h 976"/>
              <a:gd name="T48" fmla="*/ 673 w 974"/>
              <a:gd name="T49" fmla="*/ 925 h 976"/>
              <a:gd name="T50" fmla="*/ 623 w 974"/>
              <a:gd name="T51" fmla="*/ 929 h 976"/>
              <a:gd name="T52" fmla="*/ 558 w 974"/>
              <a:gd name="T53" fmla="*/ 952 h 976"/>
              <a:gd name="T54" fmla="*/ 518 w 974"/>
              <a:gd name="T55" fmla="*/ 972 h 976"/>
              <a:gd name="T56" fmla="*/ 457 w 974"/>
              <a:gd name="T57" fmla="*/ 972 h 976"/>
              <a:gd name="T58" fmla="*/ 416 w 974"/>
              <a:gd name="T59" fmla="*/ 952 h 976"/>
              <a:gd name="T60" fmla="*/ 351 w 974"/>
              <a:gd name="T61" fmla="*/ 929 h 976"/>
              <a:gd name="T62" fmla="*/ 302 w 974"/>
              <a:gd name="T63" fmla="*/ 925 h 976"/>
              <a:gd name="T64" fmla="*/ 243 w 974"/>
              <a:gd name="T65" fmla="*/ 910 h 976"/>
              <a:gd name="T66" fmla="*/ 202 w 974"/>
              <a:gd name="T67" fmla="*/ 867 h 976"/>
              <a:gd name="T68" fmla="*/ 175 w 974"/>
              <a:gd name="T69" fmla="*/ 827 h 976"/>
              <a:gd name="T70" fmla="*/ 122 w 974"/>
              <a:gd name="T71" fmla="*/ 782 h 976"/>
              <a:gd name="T72" fmla="*/ 85 w 974"/>
              <a:gd name="T73" fmla="*/ 757 h 976"/>
              <a:gd name="T74" fmla="*/ 53 w 974"/>
              <a:gd name="T75" fmla="*/ 703 h 976"/>
              <a:gd name="T76" fmla="*/ 51 w 974"/>
              <a:gd name="T77" fmla="*/ 659 h 976"/>
              <a:gd name="T78" fmla="*/ 37 w 974"/>
              <a:gd name="T79" fmla="*/ 590 h 976"/>
              <a:gd name="T80" fmla="*/ 16 w 974"/>
              <a:gd name="T81" fmla="*/ 546 h 976"/>
              <a:gd name="T82" fmla="*/ 0 w 974"/>
              <a:gd name="T83" fmla="*/ 488 h 976"/>
              <a:gd name="T84" fmla="*/ 16 w 974"/>
              <a:gd name="T85" fmla="*/ 430 h 976"/>
              <a:gd name="T86" fmla="*/ 37 w 974"/>
              <a:gd name="T87" fmla="*/ 386 h 976"/>
              <a:gd name="T88" fmla="*/ 51 w 974"/>
              <a:gd name="T89" fmla="*/ 318 h 976"/>
              <a:gd name="T90" fmla="*/ 53 w 974"/>
              <a:gd name="T91" fmla="*/ 273 h 976"/>
              <a:gd name="T92" fmla="*/ 85 w 974"/>
              <a:gd name="T93" fmla="*/ 220 h 976"/>
              <a:gd name="T94" fmla="*/ 122 w 974"/>
              <a:gd name="T95" fmla="*/ 195 h 976"/>
              <a:gd name="T96" fmla="*/ 175 w 974"/>
              <a:gd name="T97" fmla="*/ 150 h 976"/>
              <a:gd name="T98" fmla="*/ 202 w 974"/>
              <a:gd name="T99" fmla="*/ 109 h 976"/>
              <a:gd name="T100" fmla="*/ 243 w 974"/>
              <a:gd name="T101" fmla="*/ 65 h 976"/>
              <a:gd name="T102" fmla="*/ 302 w 974"/>
              <a:gd name="T103" fmla="*/ 51 h 976"/>
              <a:gd name="T104" fmla="*/ 351 w 974"/>
              <a:gd name="T105" fmla="*/ 47 h 976"/>
              <a:gd name="T106" fmla="*/ 416 w 974"/>
              <a:gd name="T107" fmla="*/ 25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4" h="976">
                <a:moveTo>
                  <a:pt x="430" y="17"/>
                </a:moveTo>
                <a:lnTo>
                  <a:pt x="430" y="17"/>
                </a:lnTo>
                <a:lnTo>
                  <a:pt x="442" y="10"/>
                </a:lnTo>
                <a:lnTo>
                  <a:pt x="457" y="5"/>
                </a:lnTo>
                <a:lnTo>
                  <a:pt x="471" y="1"/>
                </a:lnTo>
                <a:lnTo>
                  <a:pt x="487" y="0"/>
                </a:lnTo>
                <a:lnTo>
                  <a:pt x="503" y="1"/>
                </a:lnTo>
                <a:lnTo>
                  <a:pt x="518" y="5"/>
                </a:lnTo>
                <a:lnTo>
                  <a:pt x="532" y="10"/>
                </a:lnTo>
                <a:lnTo>
                  <a:pt x="545" y="17"/>
                </a:lnTo>
                <a:lnTo>
                  <a:pt x="545" y="17"/>
                </a:lnTo>
                <a:lnTo>
                  <a:pt x="558" y="25"/>
                </a:lnTo>
                <a:lnTo>
                  <a:pt x="573" y="32"/>
                </a:lnTo>
                <a:lnTo>
                  <a:pt x="590" y="38"/>
                </a:lnTo>
                <a:lnTo>
                  <a:pt x="606" y="43"/>
                </a:lnTo>
                <a:lnTo>
                  <a:pt x="623" y="47"/>
                </a:lnTo>
                <a:lnTo>
                  <a:pt x="640" y="50"/>
                </a:lnTo>
                <a:lnTo>
                  <a:pt x="657" y="52"/>
                </a:lnTo>
                <a:lnTo>
                  <a:pt x="673" y="51"/>
                </a:lnTo>
                <a:lnTo>
                  <a:pt x="673" y="51"/>
                </a:lnTo>
                <a:lnTo>
                  <a:pt x="687" y="52"/>
                </a:lnTo>
                <a:lnTo>
                  <a:pt x="702" y="54"/>
                </a:lnTo>
                <a:lnTo>
                  <a:pt x="717" y="59"/>
                </a:lnTo>
                <a:lnTo>
                  <a:pt x="730" y="65"/>
                </a:lnTo>
                <a:lnTo>
                  <a:pt x="744" y="74"/>
                </a:lnTo>
                <a:lnTo>
                  <a:pt x="755" y="84"/>
                </a:lnTo>
                <a:lnTo>
                  <a:pt x="765" y="97"/>
                </a:lnTo>
                <a:lnTo>
                  <a:pt x="773" y="109"/>
                </a:lnTo>
                <a:lnTo>
                  <a:pt x="773" y="109"/>
                </a:lnTo>
                <a:lnTo>
                  <a:pt x="780" y="122"/>
                </a:lnTo>
                <a:lnTo>
                  <a:pt x="789" y="136"/>
                </a:lnTo>
                <a:lnTo>
                  <a:pt x="800" y="150"/>
                </a:lnTo>
                <a:lnTo>
                  <a:pt x="812" y="162"/>
                </a:lnTo>
                <a:lnTo>
                  <a:pt x="826" y="175"/>
                </a:lnTo>
                <a:lnTo>
                  <a:pt x="839" y="186"/>
                </a:lnTo>
                <a:lnTo>
                  <a:pt x="853" y="195"/>
                </a:lnTo>
                <a:lnTo>
                  <a:pt x="866" y="203"/>
                </a:lnTo>
                <a:lnTo>
                  <a:pt x="866" y="203"/>
                </a:lnTo>
                <a:lnTo>
                  <a:pt x="879" y="210"/>
                </a:lnTo>
                <a:lnTo>
                  <a:pt x="890" y="220"/>
                </a:lnTo>
                <a:lnTo>
                  <a:pt x="900" y="231"/>
                </a:lnTo>
                <a:lnTo>
                  <a:pt x="909" y="244"/>
                </a:lnTo>
                <a:lnTo>
                  <a:pt x="916" y="258"/>
                </a:lnTo>
                <a:lnTo>
                  <a:pt x="920" y="273"/>
                </a:lnTo>
                <a:lnTo>
                  <a:pt x="924" y="288"/>
                </a:lnTo>
                <a:lnTo>
                  <a:pt x="924" y="303"/>
                </a:lnTo>
                <a:lnTo>
                  <a:pt x="924" y="303"/>
                </a:lnTo>
                <a:lnTo>
                  <a:pt x="924" y="318"/>
                </a:lnTo>
                <a:lnTo>
                  <a:pt x="925" y="335"/>
                </a:lnTo>
                <a:lnTo>
                  <a:pt x="927" y="351"/>
                </a:lnTo>
                <a:lnTo>
                  <a:pt x="931" y="369"/>
                </a:lnTo>
                <a:lnTo>
                  <a:pt x="937" y="386"/>
                </a:lnTo>
                <a:lnTo>
                  <a:pt x="943" y="402"/>
                </a:lnTo>
                <a:lnTo>
                  <a:pt x="949" y="417"/>
                </a:lnTo>
                <a:lnTo>
                  <a:pt x="957" y="430"/>
                </a:lnTo>
                <a:lnTo>
                  <a:pt x="957" y="430"/>
                </a:lnTo>
                <a:lnTo>
                  <a:pt x="965" y="443"/>
                </a:lnTo>
                <a:lnTo>
                  <a:pt x="970" y="457"/>
                </a:lnTo>
                <a:lnTo>
                  <a:pt x="973" y="472"/>
                </a:lnTo>
                <a:lnTo>
                  <a:pt x="974" y="488"/>
                </a:lnTo>
                <a:lnTo>
                  <a:pt x="973" y="504"/>
                </a:lnTo>
                <a:lnTo>
                  <a:pt x="970" y="519"/>
                </a:lnTo>
                <a:lnTo>
                  <a:pt x="965" y="533"/>
                </a:lnTo>
                <a:lnTo>
                  <a:pt x="957" y="546"/>
                </a:lnTo>
                <a:lnTo>
                  <a:pt x="957" y="546"/>
                </a:lnTo>
                <a:lnTo>
                  <a:pt x="949" y="559"/>
                </a:lnTo>
                <a:lnTo>
                  <a:pt x="943" y="575"/>
                </a:lnTo>
                <a:lnTo>
                  <a:pt x="937" y="590"/>
                </a:lnTo>
                <a:lnTo>
                  <a:pt x="931" y="607"/>
                </a:lnTo>
                <a:lnTo>
                  <a:pt x="927" y="625"/>
                </a:lnTo>
                <a:lnTo>
                  <a:pt x="925" y="642"/>
                </a:lnTo>
                <a:lnTo>
                  <a:pt x="924" y="659"/>
                </a:lnTo>
                <a:lnTo>
                  <a:pt x="924" y="674"/>
                </a:lnTo>
                <a:lnTo>
                  <a:pt x="924" y="674"/>
                </a:lnTo>
                <a:lnTo>
                  <a:pt x="924" y="688"/>
                </a:lnTo>
                <a:lnTo>
                  <a:pt x="920" y="703"/>
                </a:lnTo>
                <a:lnTo>
                  <a:pt x="916" y="718"/>
                </a:lnTo>
                <a:lnTo>
                  <a:pt x="909" y="732"/>
                </a:lnTo>
                <a:lnTo>
                  <a:pt x="900" y="745"/>
                </a:lnTo>
                <a:lnTo>
                  <a:pt x="890" y="757"/>
                </a:lnTo>
                <a:lnTo>
                  <a:pt x="879" y="766"/>
                </a:lnTo>
                <a:lnTo>
                  <a:pt x="866" y="774"/>
                </a:lnTo>
                <a:lnTo>
                  <a:pt x="866" y="774"/>
                </a:lnTo>
                <a:lnTo>
                  <a:pt x="853" y="782"/>
                </a:lnTo>
                <a:lnTo>
                  <a:pt x="839" y="791"/>
                </a:lnTo>
                <a:lnTo>
                  <a:pt x="826" y="802"/>
                </a:lnTo>
                <a:lnTo>
                  <a:pt x="812" y="814"/>
                </a:lnTo>
                <a:lnTo>
                  <a:pt x="800" y="827"/>
                </a:lnTo>
                <a:lnTo>
                  <a:pt x="789" y="840"/>
                </a:lnTo>
                <a:lnTo>
                  <a:pt x="780" y="854"/>
                </a:lnTo>
                <a:lnTo>
                  <a:pt x="773" y="867"/>
                </a:lnTo>
                <a:lnTo>
                  <a:pt x="773" y="867"/>
                </a:lnTo>
                <a:lnTo>
                  <a:pt x="765" y="880"/>
                </a:lnTo>
                <a:lnTo>
                  <a:pt x="755" y="891"/>
                </a:lnTo>
                <a:lnTo>
                  <a:pt x="744" y="902"/>
                </a:lnTo>
                <a:lnTo>
                  <a:pt x="730" y="910"/>
                </a:lnTo>
                <a:lnTo>
                  <a:pt x="717" y="917"/>
                </a:lnTo>
                <a:lnTo>
                  <a:pt x="702" y="923"/>
                </a:lnTo>
                <a:lnTo>
                  <a:pt x="687" y="925"/>
                </a:lnTo>
                <a:lnTo>
                  <a:pt x="673" y="925"/>
                </a:lnTo>
                <a:lnTo>
                  <a:pt x="673" y="925"/>
                </a:lnTo>
                <a:lnTo>
                  <a:pt x="657" y="925"/>
                </a:lnTo>
                <a:lnTo>
                  <a:pt x="640" y="926"/>
                </a:lnTo>
                <a:lnTo>
                  <a:pt x="623" y="929"/>
                </a:lnTo>
                <a:lnTo>
                  <a:pt x="606" y="933"/>
                </a:lnTo>
                <a:lnTo>
                  <a:pt x="590" y="938"/>
                </a:lnTo>
                <a:lnTo>
                  <a:pt x="573" y="945"/>
                </a:lnTo>
                <a:lnTo>
                  <a:pt x="558" y="952"/>
                </a:lnTo>
                <a:lnTo>
                  <a:pt x="545" y="960"/>
                </a:lnTo>
                <a:lnTo>
                  <a:pt x="545" y="960"/>
                </a:lnTo>
                <a:lnTo>
                  <a:pt x="532" y="967"/>
                </a:lnTo>
                <a:lnTo>
                  <a:pt x="518" y="972"/>
                </a:lnTo>
                <a:lnTo>
                  <a:pt x="503" y="974"/>
                </a:lnTo>
                <a:lnTo>
                  <a:pt x="487" y="976"/>
                </a:lnTo>
                <a:lnTo>
                  <a:pt x="471" y="974"/>
                </a:lnTo>
                <a:lnTo>
                  <a:pt x="457" y="972"/>
                </a:lnTo>
                <a:lnTo>
                  <a:pt x="442" y="967"/>
                </a:lnTo>
                <a:lnTo>
                  <a:pt x="430" y="960"/>
                </a:lnTo>
                <a:lnTo>
                  <a:pt x="430" y="960"/>
                </a:lnTo>
                <a:lnTo>
                  <a:pt x="416" y="952"/>
                </a:lnTo>
                <a:lnTo>
                  <a:pt x="402" y="945"/>
                </a:lnTo>
                <a:lnTo>
                  <a:pt x="385" y="938"/>
                </a:lnTo>
                <a:lnTo>
                  <a:pt x="368" y="933"/>
                </a:lnTo>
                <a:lnTo>
                  <a:pt x="351" y="929"/>
                </a:lnTo>
                <a:lnTo>
                  <a:pt x="333" y="926"/>
                </a:lnTo>
                <a:lnTo>
                  <a:pt x="317" y="925"/>
                </a:lnTo>
                <a:lnTo>
                  <a:pt x="302" y="925"/>
                </a:lnTo>
                <a:lnTo>
                  <a:pt x="302" y="925"/>
                </a:lnTo>
                <a:lnTo>
                  <a:pt x="287" y="925"/>
                </a:lnTo>
                <a:lnTo>
                  <a:pt x="272" y="923"/>
                </a:lnTo>
                <a:lnTo>
                  <a:pt x="258" y="917"/>
                </a:lnTo>
                <a:lnTo>
                  <a:pt x="243" y="910"/>
                </a:lnTo>
                <a:lnTo>
                  <a:pt x="231" y="902"/>
                </a:lnTo>
                <a:lnTo>
                  <a:pt x="220" y="891"/>
                </a:lnTo>
                <a:lnTo>
                  <a:pt x="209" y="880"/>
                </a:lnTo>
                <a:lnTo>
                  <a:pt x="202" y="867"/>
                </a:lnTo>
                <a:lnTo>
                  <a:pt x="202" y="867"/>
                </a:lnTo>
                <a:lnTo>
                  <a:pt x="195" y="854"/>
                </a:lnTo>
                <a:lnTo>
                  <a:pt x="185" y="840"/>
                </a:lnTo>
                <a:lnTo>
                  <a:pt x="175" y="827"/>
                </a:lnTo>
                <a:lnTo>
                  <a:pt x="162" y="814"/>
                </a:lnTo>
                <a:lnTo>
                  <a:pt x="149" y="802"/>
                </a:lnTo>
                <a:lnTo>
                  <a:pt x="135" y="791"/>
                </a:lnTo>
                <a:lnTo>
                  <a:pt x="122" y="782"/>
                </a:lnTo>
                <a:lnTo>
                  <a:pt x="108" y="774"/>
                </a:lnTo>
                <a:lnTo>
                  <a:pt x="108" y="774"/>
                </a:lnTo>
                <a:lnTo>
                  <a:pt x="96" y="766"/>
                </a:lnTo>
                <a:lnTo>
                  <a:pt x="85" y="757"/>
                </a:lnTo>
                <a:lnTo>
                  <a:pt x="75" y="745"/>
                </a:lnTo>
                <a:lnTo>
                  <a:pt x="66" y="732"/>
                </a:lnTo>
                <a:lnTo>
                  <a:pt x="59" y="718"/>
                </a:lnTo>
                <a:lnTo>
                  <a:pt x="53" y="703"/>
                </a:lnTo>
                <a:lnTo>
                  <a:pt x="51" y="688"/>
                </a:lnTo>
                <a:lnTo>
                  <a:pt x="51" y="674"/>
                </a:lnTo>
                <a:lnTo>
                  <a:pt x="51" y="674"/>
                </a:lnTo>
                <a:lnTo>
                  <a:pt x="51" y="659"/>
                </a:lnTo>
                <a:lnTo>
                  <a:pt x="50" y="642"/>
                </a:lnTo>
                <a:lnTo>
                  <a:pt x="46" y="625"/>
                </a:lnTo>
                <a:lnTo>
                  <a:pt x="43" y="607"/>
                </a:lnTo>
                <a:lnTo>
                  <a:pt x="37" y="590"/>
                </a:lnTo>
                <a:lnTo>
                  <a:pt x="32" y="575"/>
                </a:lnTo>
                <a:lnTo>
                  <a:pt x="24" y="559"/>
                </a:lnTo>
                <a:lnTo>
                  <a:pt x="16" y="546"/>
                </a:lnTo>
                <a:lnTo>
                  <a:pt x="16" y="546"/>
                </a:lnTo>
                <a:lnTo>
                  <a:pt x="9" y="533"/>
                </a:lnTo>
                <a:lnTo>
                  <a:pt x="5" y="519"/>
                </a:lnTo>
                <a:lnTo>
                  <a:pt x="1" y="504"/>
                </a:lnTo>
                <a:lnTo>
                  <a:pt x="0" y="488"/>
                </a:lnTo>
                <a:lnTo>
                  <a:pt x="1" y="472"/>
                </a:lnTo>
                <a:lnTo>
                  <a:pt x="5" y="457"/>
                </a:lnTo>
                <a:lnTo>
                  <a:pt x="9" y="443"/>
                </a:lnTo>
                <a:lnTo>
                  <a:pt x="16" y="430"/>
                </a:lnTo>
                <a:lnTo>
                  <a:pt x="16" y="430"/>
                </a:lnTo>
                <a:lnTo>
                  <a:pt x="24" y="417"/>
                </a:lnTo>
                <a:lnTo>
                  <a:pt x="32" y="402"/>
                </a:lnTo>
                <a:lnTo>
                  <a:pt x="37" y="386"/>
                </a:lnTo>
                <a:lnTo>
                  <a:pt x="43" y="369"/>
                </a:lnTo>
                <a:lnTo>
                  <a:pt x="46" y="351"/>
                </a:lnTo>
                <a:lnTo>
                  <a:pt x="50" y="335"/>
                </a:lnTo>
                <a:lnTo>
                  <a:pt x="51" y="318"/>
                </a:lnTo>
                <a:lnTo>
                  <a:pt x="51" y="303"/>
                </a:lnTo>
                <a:lnTo>
                  <a:pt x="51" y="303"/>
                </a:lnTo>
                <a:lnTo>
                  <a:pt x="51" y="288"/>
                </a:lnTo>
                <a:lnTo>
                  <a:pt x="53" y="273"/>
                </a:lnTo>
                <a:lnTo>
                  <a:pt x="59" y="258"/>
                </a:lnTo>
                <a:lnTo>
                  <a:pt x="66" y="244"/>
                </a:lnTo>
                <a:lnTo>
                  <a:pt x="75" y="231"/>
                </a:lnTo>
                <a:lnTo>
                  <a:pt x="85" y="220"/>
                </a:lnTo>
                <a:lnTo>
                  <a:pt x="96" y="210"/>
                </a:lnTo>
                <a:lnTo>
                  <a:pt x="108" y="203"/>
                </a:lnTo>
                <a:lnTo>
                  <a:pt x="108" y="203"/>
                </a:lnTo>
                <a:lnTo>
                  <a:pt x="122" y="195"/>
                </a:lnTo>
                <a:lnTo>
                  <a:pt x="135" y="186"/>
                </a:lnTo>
                <a:lnTo>
                  <a:pt x="149" y="175"/>
                </a:lnTo>
                <a:lnTo>
                  <a:pt x="162" y="162"/>
                </a:lnTo>
                <a:lnTo>
                  <a:pt x="175" y="150"/>
                </a:lnTo>
                <a:lnTo>
                  <a:pt x="185" y="136"/>
                </a:lnTo>
                <a:lnTo>
                  <a:pt x="195" y="122"/>
                </a:lnTo>
                <a:lnTo>
                  <a:pt x="202" y="109"/>
                </a:lnTo>
                <a:lnTo>
                  <a:pt x="202" y="109"/>
                </a:lnTo>
                <a:lnTo>
                  <a:pt x="209" y="97"/>
                </a:lnTo>
                <a:lnTo>
                  <a:pt x="220" y="84"/>
                </a:lnTo>
                <a:lnTo>
                  <a:pt x="231" y="74"/>
                </a:lnTo>
                <a:lnTo>
                  <a:pt x="243" y="65"/>
                </a:lnTo>
                <a:lnTo>
                  <a:pt x="258" y="59"/>
                </a:lnTo>
                <a:lnTo>
                  <a:pt x="272" y="54"/>
                </a:lnTo>
                <a:lnTo>
                  <a:pt x="287" y="52"/>
                </a:lnTo>
                <a:lnTo>
                  <a:pt x="302" y="51"/>
                </a:lnTo>
                <a:lnTo>
                  <a:pt x="302" y="51"/>
                </a:lnTo>
                <a:lnTo>
                  <a:pt x="317" y="52"/>
                </a:lnTo>
                <a:lnTo>
                  <a:pt x="333" y="50"/>
                </a:lnTo>
                <a:lnTo>
                  <a:pt x="351" y="47"/>
                </a:lnTo>
                <a:lnTo>
                  <a:pt x="368" y="43"/>
                </a:lnTo>
                <a:lnTo>
                  <a:pt x="385" y="38"/>
                </a:lnTo>
                <a:lnTo>
                  <a:pt x="402" y="32"/>
                </a:lnTo>
                <a:lnTo>
                  <a:pt x="416" y="25"/>
                </a:lnTo>
                <a:lnTo>
                  <a:pt x="430" y="17"/>
                </a:lnTo>
                <a:lnTo>
                  <a:pt x="430" y="1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23">
            <a:extLst>
              <a:ext uri="{FF2B5EF4-FFF2-40B4-BE49-F238E27FC236}">
                <a16:creationId xmlns:a16="http://schemas.microsoft.com/office/drawing/2014/main" id="{4ECDCB50-5279-83E7-A961-E78E6B72ECF3}"/>
              </a:ext>
            </a:extLst>
          </p:cNvPr>
          <p:cNvSpPr>
            <a:spLocks/>
          </p:cNvSpPr>
          <p:nvPr/>
        </p:nvSpPr>
        <p:spPr bwMode="auto">
          <a:xfrm>
            <a:off x="770598" y="3837640"/>
            <a:ext cx="2484566" cy="2490268"/>
          </a:xfrm>
          <a:custGeom>
            <a:avLst/>
            <a:gdLst>
              <a:gd name="T0" fmla="*/ 436 w 872"/>
              <a:gd name="T1" fmla="*/ 0 h 875"/>
              <a:gd name="T2" fmla="*/ 462 w 872"/>
              <a:gd name="T3" fmla="*/ 62 h 875"/>
              <a:gd name="T4" fmla="*/ 506 w 872"/>
              <a:gd name="T5" fmla="*/ 120 h 875"/>
              <a:gd name="T6" fmla="*/ 561 w 872"/>
              <a:gd name="T7" fmla="*/ 72 h 875"/>
              <a:gd name="T8" fmla="*/ 607 w 872"/>
              <a:gd name="T9" fmla="*/ 40 h 875"/>
              <a:gd name="T10" fmla="*/ 600 w 872"/>
              <a:gd name="T11" fmla="*/ 124 h 875"/>
              <a:gd name="T12" fmla="*/ 636 w 872"/>
              <a:gd name="T13" fmla="*/ 173 h 875"/>
              <a:gd name="T14" fmla="*/ 718 w 872"/>
              <a:gd name="T15" fmla="*/ 132 h 875"/>
              <a:gd name="T16" fmla="*/ 744 w 872"/>
              <a:gd name="T17" fmla="*/ 147 h 875"/>
              <a:gd name="T18" fmla="*/ 701 w 872"/>
              <a:gd name="T19" fmla="*/ 229 h 875"/>
              <a:gd name="T20" fmla="*/ 738 w 872"/>
              <a:gd name="T21" fmla="*/ 273 h 875"/>
              <a:gd name="T22" fmla="*/ 828 w 872"/>
              <a:gd name="T23" fmla="*/ 264 h 875"/>
              <a:gd name="T24" fmla="*/ 819 w 872"/>
              <a:gd name="T25" fmla="*/ 299 h 875"/>
              <a:gd name="T26" fmla="*/ 754 w 872"/>
              <a:gd name="T27" fmla="*/ 361 h 875"/>
              <a:gd name="T28" fmla="*/ 799 w 872"/>
              <a:gd name="T29" fmla="*/ 409 h 875"/>
              <a:gd name="T30" fmla="*/ 871 w 872"/>
              <a:gd name="T31" fmla="*/ 434 h 875"/>
              <a:gd name="T32" fmla="*/ 810 w 872"/>
              <a:gd name="T33" fmla="*/ 463 h 875"/>
              <a:gd name="T34" fmla="*/ 754 w 872"/>
              <a:gd name="T35" fmla="*/ 502 h 875"/>
              <a:gd name="T36" fmla="*/ 800 w 872"/>
              <a:gd name="T37" fmla="*/ 564 h 875"/>
              <a:gd name="T38" fmla="*/ 836 w 872"/>
              <a:gd name="T39" fmla="*/ 608 h 875"/>
              <a:gd name="T40" fmla="*/ 760 w 872"/>
              <a:gd name="T41" fmla="*/ 603 h 875"/>
              <a:gd name="T42" fmla="*/ 700 w 872"/>
              <a:gd name="T43" fmla="*/ 631 h 875"/>
              <a:gd name="T44" fmla="*/ 737 w 872"/>
              <a:gd name="T45" fmla="*/ 713 h 875"/>
              <a:gd name="T46" fmla="*/ 732 w 872"/>
              <a:gd name="T47" fmla="*/ 748 h 875"/>
              <a:gd name="T48" fmla="*/ 653 w 872"/>
              <a:gd name="T49" fmla="*/ 707 h 875"/>
              <a:gd name="T50" fmla="*/ 601 w 872"/>
              <a:gd name="T51" fmla="*/ 733 h 875"/>
              <a:gd name="T52" fmla="*/ 609 w 872"/>
              <a:gd name="T53" fmla="*/ 825 h 875"/>
              <a:gd name="T54" fmla="*/ 580 w 872"/>
              <a:gd name="T55" fmla="*/ 829 h 875"/>
              <a:gd name="T56" fmla="*/ 519 w 872"/>
              <a:gd name="T57" fmla="*/ 760 h 875"/>
              <a:gd name="T58" fmla="*/ 467 w 872"/>
              <a:gd name="T59" fmla="*/ 791 h 875"/>
              <a:gd name="T60" fmla="*/ 441 w 872"/>
              <a:gd name="T61" fmla="*/ 872 h 875"/>
              <a:gd name="T62" fmla="*/ 411 w 872"/>
              <a:gd name="T63" fmla="*/ 823 h 875"/>
              <a:gd name="T64" fmla="*/ 378 w 872"/>
              <a:gd name="T65" fmla="*/ 759 h 875"/>
              <a:gd name="T66" fmla="*/ 315 w 872"/>
              <a:gd name="T67" fmla="*/ 795 h 875"/>
              <a:gd name="T68" fmla="*/ 268 w 872"/>
              <a:gd name="T69" fmla="*/ 842 h 875"/>
              <a:gd name="T70" fmla="*/ 268 w 872"/>
              <a:gd name="T71" fmla="*/ 775 h 875"/>
              <a:gd name="T72" fmla="*/ 249 w 872"/>
              <a:gd name="T73" fmla="*/ 706 h 875"/>
              <a:gd name="T74" fmla="*/ 181 w 872"/>
              <a:gd name="T75" fmla="*/ 727 h 875"/>
              <a:gd name="T76" fmla="*/ 124 w 872"/>
              <a:gd name="T77" fmla="*/ 740 h 875"/>
              <a:gd name="T78" fmla="*/ 164 w 872"/>
              <a:gd name="T79" fmla="*/ 665 h 875"/>
              <a:gd name="T80" fmla="*/ 149 w 872"/>
              <a:gd name="T81" fmla="*/ 606 h 875"/>
              <a:gd name="T82" fmla="*/ 57 w 872"/>
              <a:gd name="T83" fmla="*/ 612 h 875"/>
              <a:gd name="T84" fmla="*/ 39 w 872"/>
              <a:gd name="T85" fmla="*/ 588 h 875"/>
              <a:gd name="T86" fmla="*/ 111 w 872"/>
              <a:gd name="T87" fmla="*/ 529 h 875"/>
              <a:gd name="T88" fmla="*/ 93 w 872"/>
              <a:gd name="T89" fmla="*/ 474 h 875"/>
              <a:gd name="T90" fmla="*/ 6 w 872"/>
              <a:gd name="T91" fmla="*/ 448 h 875"/>
              <a:gd name="T92" fmla="*/ 28 w 872"/>
              <a:gd name="T93" fmla="*/ 419 h 875"/>
              <a:gd name="T94" fmla="*/ 112 w 872"/>
              <a:gd name="T95" fmla="*/ 387 h 875"/>
              <a:gd name="T96" fmla="*/ 89 w 872"/>
              <a:gd name="T97" fmla="*/ 325 h 875"/>
              <a:gd name="T98" fmla="*/ 32 w 872"/>
              <a:gd name="T99" fmla="*/ 274 h 875"/>
              <a:gd name="T100" fmla="*/ 98 w 872"/>
              <a:gd name="T101" fmla="*/ 270 h 875"/>
              <a:gd name="T102" fmla="*/ 166 w 872"/>
              <a:gd name="T103" fmla="*/ 257 h 875"/>
              <a:gd name="T104" fmla="*/ 147 w 872"/>
              <a:gd name="T105" fmla="*/ 182 h 875"/>
              <a:gd name="T106" fmla="*/ 130 w 872"/>
              <a:gd name="T107" fmla="*/ 127 h 875"/>
              <a:gd name="T108" fmla="*/ 199 w 872"/>
              <a:gd name="T109" fmla="*/ 160 h 875"/>
              <a:gd name="T110" fmla="*/ 264 w 872"/>
              <a:gd name="T111" fmla="*/ 158 h 875"/>
              <a:gd name="T112" fmla="*/ 263 w 872"/>
              <a:gd name="T113" fmla="*/ 68 h 875"/>
              <a:gd name="T114" fmla="*/ 281 w 872"/>
              <a:gd name="T115" fmla="*/ 36 h 875"/>
              <a:gd name="T116" fmla="*/ 338 w 872"/>
              <a:gd name="T117" fmla="*/ 106 h 875"/>
              <a:gd name="T118" fmla="*/ 395 w 872"/>
              <a:gd name="T119" fmla="*/ 10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2" h="875">
                <a:moveTo>
                  <a:pt x="411" y="52"/>
                </a:moveTo>
                <a:lnTo>
                  <a:pt x="411" y="52"/>
                </a:lnTo>
                <a:lnTo>
                  <a:pt x="417" y="30"/>
                </a:lnTo>
                <a:lnTo>
                  <a:pt x="420" y="21"/>
                </a:lnTo>
                <a:lnTo>
                  <a:pt x="422" y="14"/>
                </a:lnTo>
                <a:lnTo>
                  <a:pt x="426" y="8"/>
                </a:lnTo>
                <a:lnTo>
                  <a:pt x="429" y="4"/>
                </a:lnTo>
                <a:lnTo>
                  <a:pt x="432" y="2"/>
                </a:lnTo>
                <a:lnTo>
                  <a:pt x="436" y="0"/>
                </a:lnTo>
                <a:lnTo>
                  <a:pt x="439" y="2"/>
                </a:lnTo>
                <a:lnTo>
                  <a:pt x="441" y="4"/>
                </a:lnTo>
                <a:lnTo>
                  <a:pt x="445" y="8"/>
                </a:lnTo>
                <a:lnTo>
                  <a:pt x="448" y="14"/>
                </a:lnTo>
                <a:lnTo>
                  <a:pt x="452" y="21"/>
                </a:lnTo>
                <a:lnTo>
                  <a:pt x="454" y="30"/>
                </a:lnTo>
                <a:lnTo>
                  <a:pt x="459" y="52"/>
                </a:lnTo>
                <a:lnTo>
                  <a:pt x="462" y="62"/>
                </a:lnTo>
                <a:lnTo>
                  <a:pt x="462" y="62"/>
                </a:lnTo>
                <a:lnTo>
                  <a:pt x="464" y="74"/>
                </a:lnTo>
                <a:lnTo>
                  <a:pt x="467" y="85"/>
                </a:lnTo>
                <a:lnTo>
                  <a:pt x="472" y="94"/>
                </a:lnTo>
                <a:lnTo>
                  <a:pt x="476" y="102"/>
                </a:lnTo>
                <a:lnTo>
                  <a:pt x="481" y="109"/>
                </a:lnTo>
                <a:lnTo>
                  <a:pt x="486" y="113"/>
                </a:lnTo>
                <a:lnTo>
                  <a:pt x="492" y="118"/>
                </a:lnTo>
                <a:lnTo>
                  <a:pt x="499" y="119"/>
                </a:lnTo>
                <a:lnTo>
                  <a:pt x="506" y="120"/>
                </a:lnTo>
                <a:lnTo>
                  <a:pt x="512" y="119"/>
                </a:lnTo>
                <a:lnTo>
                  <a:pt x="519" y="116"/>
                </a:lnTo>
                <a:lnTo>
                  <a:pt x="526" y="112"/>
                </a:lnTo>
                <a:lnTo>
                  <a:pt x="534" y="106"/>
                </a:lnTo>
                <a:lnTo>
                  <a:pt x="540" y="100"/>
                </a:lnTo>
                <a:lnTo>
                  <a:pt x="548" y="91"/>
                </a:lnTo>
                <a:lnTo>
                  <a:pt x="555" y="80"/>
                </a:lnTo>
                <a:lnTo>
                  <a:pt x="561" y="72"/>
                </a:lnTo>
                <a:lnTo>
                  <a:pt x="561" y="72"/>
                </a:lnTo>
                <a:lnTo>
                  <a:pt x="574" y="53"/>
                </a:lnTo>
                <a:lnTo>
                  <a:pt x="580" y="47"/>
                </a:lnTo>
                <a:lnTo>
                  <a:pt x="585" y="41"/>
                </a:lnTo>
                <a:lnTo>
                  <a:pt x="591" y="36"/>
                </a:lnTo>
                <a:lnTo>
                  <a:pt x="595" y="34"/>
                </a:lnTo>
                <a:lnTo>
                  <a:pt x="599" y="33"/>
                </a:lnTo>
                <a:lnTo>
                  <a:pt x="602" y="34"/>
                </a:lnTo>
                <a:lnTo>
                  <a:pt x="606" y="35"/>
                </a:lnTo>
                <a:lnTo>
                  <a:pt x="607" y="40"/>
                </a:lnTo>
                <a:lnTo>
                  <a:pt x="609" y="44"/>
                </a:lnTo>
                <a:lnTo>
                  <a:pt x="609" y="51"/>
                </a:lnTo>
                <a:lnTo>
                  <a:pt x="609" y="59"/>
                </a:lnTo>
                <a:lnTo>
                  <a:pt x="609" y="68"/>
                </a:lnTo>
                <a:lnTo>
                  <a:pt x="604" y="91"/>
                </a:lnTo>
                <a:lnTo>
                  <a:pt x="603" y="101"/>
                </a:lnTo>
                <a:lnTo>
                  <a:pt x="603" y="101"/>
                </a:lnTo>
                <a:lnTo>
                  <a:pt x="601" y="113"/>
                </a:lnTo>
                <a:lnTo>
                  <a:pt x="600" y="124"/>
                </a:lnTo>
                <a:lnTo>
                  <a:pt x="600" y="134"/>
                </a:lnTo>
                <a:lnTo>
                  <a:pt x="601" y="143"/>
                </a:lnTo>
                <a:lnTo>
                  <a:pt x="603" y="151"/>
                </a:lnTo>
                <a:lnTo>
                  <a:pt x="607" y="158"/>
                </a:lnTo>
                <a:lnTo>
                  <a:pt x="611" y="164"/>
                </a:lnTo>
                <a:lnTo>
                  <a:pt x="616" y="167"/>
                </a:lnTo>
                <a:lnTo>
                  <a:pt x="621" y="170"/>
                </a:lnTo>
                <a:lnTo>
                  <a:pt x="628" y="173"/>
                </a:lnTo>
                <a:lnTo>
                  <a:pt x="636" y="173"/>
                </a:lnTo>
                <a:lnTo>
                  <a:pt x="644" y="172"/>
                </a:lnTo>
                <a:lnTo>
                  <a:pt x="653" y="169"/>
                </a:lnTo>
                <a:lnTo>
                  <a:pt x="662" y="166"/>
                </a:lnTo>
                <a:lnTo>
                  <a:pt x="672" y="160"/>
                </a:lnTo>
                <a:lnTo>
                  <a:pt x="682" y="154"/>
                </a:lnTo>
                <a:lnTo>
                  <a:pt x="691" y="148"/>
                </a:lnTo>
                <a:lnTo>
                  <a:pt x="691" y="148"/>
                </a:lnTo>
                <a:lnTo>
                  <a:pt x="710" y="136"/>
                </a:lnTo>
                <a:lnTo>
                  <a:pt x="718" y="132"/>
                </a:lnTo>
                <a:lnTo>
                  <a:pt x="726" y="129"/>
                </a:lnTo>
                <a:lnTo>
                  <a:pt x="732" y="127"/>
                </a:lnTo>
                <a:lnTo>
                  <a:pt x="737" y="127"/>
                </a:lnTo>
                <a:lnTo>
                  <a:pt x="742" y="127"/>
                </a:lnTo>
                <a:lnTo>
                  <a:pt x="744" y="129"/>
                </a:lnTo>
                <a:lnTo>
                  <a:pt x="746" y="131"/>
                </a:lnTo>
                <a:lnTo>
                  <a:pt x="746" y="136"/>
                </a:lnTo>
                <a:lnTo>
                  <a:pt x="746" y="140"/>
                </a:lnTo>
                <a:lnTo>
                  <a:pt x="744" y="147"/>
                </a:lnTo>
                <a:lnTo>
                  <a:pt x="741" y="154"/>
                </a:lnTo>
                <a:lnTo>
                  <a:pt x="737" y="163"/>
                </a:lnTo>
                <a:lnTo>
                  <a:pt x="725" y="182"/>
                </a:lnTo>
                <a:lnTo>
                  <a:pt x="719" y="190"/>
                </a:lnTo>
                <a:lnTo>
                  <a:pt x="719" y="190"/>
                </a:lnTo>
                <a:lnTo>
                  <a:pt x="712" y="201"/>
                </a:lnTo>
                <a:lnTo>
                  <a:pt x="707" y="211"/>
                </a:lnTo>
                <a:lnTo>
                  <a:pt x="703" y="220"/>
                </a:lnTo>
                <a:lnTo>
                  <a:pt x="701" y="229"/>
                </a:lnTo>
                <a:lnTo>
                  <a:pt x="700" y="237"/>
                </a:lnTo>
                <a:lnTo>
                  <a:pt x="700" y="245"/>
                </a:lnTo>
                <a:lnTo>
                  <a:pt x="702" y="252"/>
                </a:lnTo>
                <a:lnTo>
                  <a:pt x="706" y="257"/>
                </a:lnTo>
                <a:lnTo>
                  <a:pt x="709" y="262"/>
                </a:lnTo>
                <a:lnTo>
                  <a:pt x="715" y="266"/>
                </a:lnTo>
                <a:lnTo>
                  <a:pt x="721" y="270"/>
                </a:lnTo>
                <a:lnTo>
                  <a:pt x="729" y="272"/>
                </a:lnTo>
                <a:lnTo>
                  <a:pt x="738" y="273"/>
                </a:lnTo>
                <a:lnTo>
                  <a:pt x="748" y="273"/>
                </a:lnTo>
                <a:lnTo>
                  <a:pt x="760" y="272"/>
                </a:lnTo>
                <a:lnTo>
                  <a:pt x="772" y="270"/>
                </a:lnTo>
                <a:lnTo>
                  <a:pt x="782" y="268"/>
                </a:lnTo>
                <a:lnTo>
                  <a:pt x="782" y="268"/>
                </a:lnTo>
                <a:lnTo>
                  <a:pt x="805" y="264"/>
                </a:lnTo>
                <a:lnTo>
                  <a:pt x="814" y="264"/>
                </a:lnTo>
                <a:lnTo>
                  <a:pt x="822" y="264"/>
                </a:lnTo>
                <a:lnTo>
                  <a:pt x="828" y="264"/>
                </a:lnTo>
                <a:lnTo>
                  <a:pt x="833" y="266"/>
                </a:lnTo>
                <a:lnTo>
                  <a:pt x="836" y="267"/>
                </a:lnTo>
                <a:lnTo>
                  <a:pt x="838" y="271"/>
                </a:lnTo>
                <a:lnTo>
                  <a:pt x="840" y="274"/>
                </a:lnTo>
                <a:lnTo>
                  <a:pt x="838" y="278"/>
                </a:lnTo>
                <a:lnTo>
                  <a:pt x="836" y="282"/>
                </a:lnTo>
                <a:lnTo>
                  <a:pt x="832" y="288"/>
                </a:lnTo>
                <a:lnTo>
                  <a:pt x="826" y="293"/>
                </a:lnTo>
                <a:lnTo>
                  <a:pt x="819" y="299"/>
                </a:lnTo>
                <a:lnTo>
                  <a:pt x="800" y="312"/>
                </a:lnTo>
                <a:lnTo>
                  <a:pt x="792" y="318"/>
                </a:lnTo>
                <a:lnTo>
                  <a:pt x="792" y="318"/>
                </a:lnTo>
                <a:lnTo>
                  <a:pt x="782" y="325"/>
                </a:lnTo>
                <a:lnTo>
                  <a:pt x="773" y="333"/>
                </a:lnTo>
                <a:lnTo>
                  <a:pt x="766" y="339"/>
                </a:lnTo>
                <a:lnTo>
                  <a:pt x="761" y="347"/>
                </a:lnTo>
                <a:lnTo>
                  <a:pt x="756" y="354"/>
                </a:lnTo>
                <a:lnTo>
                  <a:pt x="754" y="361"/>
                </a:lnTo>
                <a:lnTo>
                  <a:pt x="753" y="368"/>
                </a:lnTo>
                <a:lnTo>
                  <a:pt x="754" y="374"/>
                </a:lnTo>
                <a:lnTo>
                  <a:pt x="755" y="381"/>
                </a:lnTo>
                <a:lnTo>
                  <a:pt x="760" y="387"/>
                </a:lnTo>
                <a:lnTo>
                  <a:pt x="764" y="392"/>
                </a:lnTo>
                <a:lnTo>
                  <a:pt x="771" y="397"/>
                </a:lnTo>
                <a:lnTo>
                  <a:pt x="779" y="401"/>
                </a:lnTo>
                <a:lnTo>
                  <a:pt x="788" y="406"/>
                </a:lnTo>
                <a:lnTo>
                  <a:pt x="799" y="409"/>
                </a:lnTo>
                <a:lnTo>
                  <a:pt x="810" y="412"/>
                </a:lnTo>
                <a:lnTo>
                  <a:pt x="820" y="414"/>
                </a:lnTo>
                <a:lnTo>
                  <a:pt x="820" y="414"/>
                </a:lnTo>
                <a:lnTo>
                  <a:pt x="843" y="419"/>
                </a:lnTo>
                <a:lnTo>
                  <a:pt x="852" y="422"/>
                </a:lnTo>
                <a:lnTo>
                  <a:pt x="859" y="425"/>
                </a:lnTo>
                <a:lnTo>
                  <a:pt x="864" y="428"/>
                </a:lnTo>
                <a:lnTo>
                  <a:pt x="869" y="432"/>
                </a:lnTo>
                <a:lnTo>
                  <a:pt x="871" y="434"/>
                </a:lnTo>
                <a:lnTo>
                  <a:pt x="872" y="437"/>
                </a:lnTo>
                <a:lnTo>
                  <a:pt x="871" y="441"/>
                </a:lnTo>
                <a:lnTo>
                  <a:pt x="869" y="444"/>
                </a:lnTo>
                <a:lnTo>
                  <a:pt x="864" y="448"/>
                </a:lnTo>
                <a:lnTo>
                  <a:pt x="859" y="451"/>
                </a:lnTo>
                <a:lnTo>
                  <a:pt x="852" y="453"/>
                </a:lnTo>
                <a:lnTo>
                  <a:pt x="843" y="457"/>
                </a:lnTo>
                <a:lnTo>
                  <a:pt x="820" y="462"/>
                </a:lnTo>
                <a:lnTo>
                  <a:pt x="810" y="463"/>
                </a:lnTo>
                <a:lnTo>
                  <a:pt x="810" y="463"/>
                </a:lnTo>
                <a:lnTo>
                  <a:pt x="799" y="467"/>
                </a:lnTo>
                <a:lnTo>
                  <a:pt x="788" y="470"/>
                </a:lnTo>
                <a:lnTo>
                  <a:pt x="779" y="474"/>
                </a:lnTo>
                <a:lnTo>
                  <a:pt x="771" y="478"/>
                </a:lnTo>
                <a:lnTo>
                  <a:pt x="764" y="484"/>
                </a:lnTo>
                <a:lnTo>
                  <a:pt x="760" y="489"/>
                </a:lnTo>
                <a:lnTo>
                  <a:pt x="755" y="495"/>
                </a:lnTo>
                <a:lnTo>
                  <a:pt x="754" y="502"/>
                </a:lnTo>
                <a:lnTo>
                  <a:pt x="753" y="507"/>
                </a:lnTo>
                <a:lnTo>
                  <a:pt x="754" y="514"/>
                </a:lnTo>
                <a:lnTo>
                  <a:pt x="756" y="522"/>
                </a:lnTo>
                <a:lnTo>
                  <a:pt x="761" y="529"/>
                </a:lnTo>
                <a:lnTo>
                  <a:pt x="766" y="535"/>
                </a:lnTo>
                <a:lnTo>
                  <a:pt x="773" y="543"/>
                </a:lnTo>
                <a:lnTo>
                  <a:pt x="782" y="550"/>
                </a:lnTo>
                <a:lnTo>
                  <a:pt x="792" y="558"/>
                </a:lnTo>
                <a:lnTo>
                  <a:pt x="800" y="564"/>
                </a:lnTo>
                <a:lnTo>
                  <a:pt x="800" y="564"/>
                </a:lnTo>
                <a:lnTo>
                  <a:pt x="819" y="577"/>
                </a:lnTo>
                <a:lnTo>
                  <a:pt x="826" y="583"/>
                </a:lnTo>
                <a:lnTo>
                  <a:pt x="832" y="588"/>
                </a:lnTo>
                <a:lnTo>
                  <a:pt x="836" y="593"/>
                </a:lnTo>
                <a:lnTo>
                  <a:pt x="838" y="597"/>
                </a:lnTo>
                <a:lnTo>
                  <a:pt x="840" y="602"/>
                </a:lnTo>
                <a:lnTo>
                  <a:pt x="838" y="605"/>
                </a:lnTo>
                <a:lnTo>
                  <a:pt x="836" y="608"/>
                </a:lnTo>
                <a:lnTo>
                  <a:pt x="833" y="610"/>
                </a:lnTo>
                <a:lnTo>
                  <a:pt x="828" y="611"/>
                </a:lnTo>
                <a:lnTo>
                  <a:pt x="822" y="612"/>
                </a:lnTo>
                <a:lnTo>
                  <a:pt x="814" y="612"/>
                </a:lnTo>
                <a:lnTo>
                  <a:pt x="805" y="611"/>
                </a:lnTo>
                <a:lnTo>
                  <a:pt x="782" y="608"/>
                </a:lnTo>
                <a:lnTo>
                  <a:pt x="772" y="605"/>
                </a:lnTo>
                <a:lnTo>
                  <a:pt x="772" y="605"/>
                </a:lnTo>
                <a:lnTo>
                  <a:pt x="760" y="603"/>
                </a:lnTo>
                <a:lnTo>
                  <a:pt x="748" y="603"/>
                </a:lnTo>
                <a:lnTo>
                  <a:pt x="738" y="603"/>
                </a:lnTo>
                <a:lnTo>
                  <a:pt x="729" y="604"/>
                </a:lnTo>
                <a:lnTo>
                  <a:pt x="721" y="606"/>
                </a:lnTo>
                <a:lnTo>
                  <a:pt x="715" y="609"/>
                </a:lnTo>
                <a:lnTo>
                  <a:pt x="709" y="613"/>
                </a:lnTo>
                <a:lnTo>
                  <a:pt x="706" y="619"/>
                </a:lnTo>
                <a:lnTo>
                  <a:pt x="702" y="624"/>
                </a:lnTo>
                <a:lnTo>
                  <a:pt x="700" y="631"/>
                </a:lnTo>
                <a:lnTo>
                  <a:pt x="700" y="638"/>
                </a:lnTo>
                <a:lnTo>
                  <a:pt x="701" y="646"/>
                </a:lnTo>
                <a:lnTo>
                  <a:pt x="703" y="655"/>
                </a:lnTo>
                <a:lnTo>
                  <a:pt x="707" y="665"/>
                </a:lnTo>
                <a:lnTo>
                  <a:pt x="712" y="675"/>
                </a:lnTo>
                <a:lnTo>
                  <a:pt x="719" y="685"/>
                </a:lnTo>
                <a:lnTo>
                  <a:pt x="725" y="693"/>
                </a:lnTo>
                <a:lnTo>
                  <a:pt x="725" y="693"/>
                </a:lnTo>
                <a:lnTo>
                  <a:pt x="737" y="713"/>
                </a:lnTo>
                <a:lnTo>
                  <a:pt x="741" y="721"/>
                </a:lnTo>
                <a:lnTo>
                  <a:pt x="744" y="729"/>
                </a:lnTo>
                <a:lnTo>
                  <a:pt x="746" y="735"/>
                </a:lnTo>
                <a:lnTo>
                  <a:pt x="746" y="740"/>
                </a:lnTo>
                <a:lnTo>
                  <a:pt x="746" y="744"/>
                </a:lnTo>
                <a:lnTo>
                  <a:pt x="744" y="747"/>
                </a:lnTo>
                <a:lnTo>
                  <a:pt x="742" y="748"/>
                </a:lnTo>
                <a:lnTo>
                  <a:pt x="737" y="749"/>
                </a:lnTo>
                <a:lnTo>
                  <a:pt x="732" y="748"/>
                </a:lnTo>
                <a:lnTo>
                  <a:pt x="726" y="747"/>
                </a:lnTo>
                <a:lnTo>
                  <a:pt x="718" y="744"/>
                </a:lnTo>
                <a:lnTo>
                  <a:pt x="710" y="739"/>
                </a:lnTo>
                <a:lnTo>
                  <a:pt x="691" y="727"/>
                </a:lnTo>
                <a:lnTo>
                  <a:pt x="682" y="722"/>
                </a:lnTo>
                <a:lnTo>
                  <a:pt x="682" y="722"/>
                </a:lnTo>
                <a:lnTo>
                  <a:pt x="672" y="716"/>
                </a:lnTo>
                <a:lnTo>
                  <a:pt x="662" y="710"/>
                </a:lnTo>
                <a:lnTo>
                  <a:pt x="653" y="707"/>
                </a:lnTo>
                <a:lnTo>
                  <a:pt x="644" y="704"/>
                </a:lnTo>
                <a:lnTo>
                  <a:pt x="636" y="703"/>
                </a:lnTo>
                <a:lnTo>
                  <a:pt x="628" y="703"/>
                </a:lnTo>
                <a:lnTo>
                  <a:pt x="621" y="706"/>
                </a:lnTo>
                <a:lnTo>
                  <a:pt x="616" y="708"/>
                </a:lnTo>
                <a:lnTo>
                  <a:pt x="611" y="712"/>
                </a:lnTo>
                <a:lnTo>
                  <a:pt x="607" y="718"/>
                </a:lnTo>
                <a:lnTo>
                  <a:pt x="603" y="725"/>
                </a:lnTo>
                <a:lnTo>
                  <a:pt x="601" y="733"/>
                </a:lnTo>
                <a:lnTo>
                  <a:pt x="600" y="742"/>
                </a:lnTo>
                <a:lnTo>
                  <a:pt x="600" y="752"/>
                </a:lnTo>
                <a:lnTo>
                  <a:pt x="601" y="763"/>
                </a:lnTo>
                <a:lnTo>
                  <a:pt x="603" y="775"/>
                </a:lnTo>
                <a:lnTo>
                  <a:pt x="604" y="784"/>
                </a:lnTo>
                <a:lnTo>
                  <a:pt x="604" y="784"/>
                </a:lnTo>
                <a:lnTo>
                  <a:pt x="609" y="808"/>
                </a:lnTo>
                <a:lnTo>
                  <a:pt x="609" y="817"/>
                </a:lnTo>
                <a:lnTo>
                  <a:pt x="609" y="825"/>
                </a:lnTo>
                <a:lnTo>
                  <a:pt x="609" y="832"/>
                </a:lnTo>
                <a:lnTo>
                  <a:pt x="607" y="836"/>
                </a:lnTo>
                <a:lnTo>
                  <a:pt x="606" y="840"/>
                </a:lnTo>
                <a:lnTo>
                  <a:pt x="602" y="842"/>
                </a:lnTo>
                <a:lnTo>
                  <a:pt x="599" y="842"/>
                </a:lnTo>
                <a:lnTo>
                  <a:pt x="595" y="841"/>
                </a:lnTo>
                <a:lnTo>
                  <a:pt x="591" y="838"/>
                </a:lnTo>
                <a:lnTo>
                  <a:pt x="585" y="835"/>
                </a:lnTo>
                <a:lnTo>
                  <a:pt x="580" y="829"/>
                </a:lnTo>
                <a:lnTo>
                  <a:pt x="574" y="822"/>
                </a:lnTo>
                <a:lnTo>
                  <a:pt x="561" y="804"/>
                </a:lnTo>
                <a:lnTo>
                  <a:pt x="555" y="795"/>
                </a:lnTo>
                <a:lnTo>
                  <a:pt x="555" y="795"/>
                </a:lnTo>
                <a:lnTo>
                  <a:pt x="548" y="784"/>
                </a:lnTo>
                <a:lnTo>
                  <a:pt x="540" y="777"/>
                </a:lnTo>
                <a:lnTo>
                  <a:pt x="534" y="769"/>
                </a:lnTo>
                <a:lnTo>
                  <a:pt x="526" y="763"/>
                </a:lnTo>
                <a:lnTo>
                  <a:pt x="519" y="760"/>
                </a:lnTo>
                <a:lnTo>
                  <a:pt x="512" y="757"/>
                </a:lnTo>
                <a:lnTo>
                  <a:pt x="506" y="756"/>
                </a:lnTo>
                <a:lnTo>
                  <a:pt x="499" y="756"/>
                </a:lnTo>
                <a:lnTo>
                  <a:pt x="492" y="759"/>
                </a:lnTo>
                <a:lnTo>
                  <a:pt x="486" y="762"/>
                </a:lnTo>
                <a:lnTo>
                  <a:pt x="481" y="768"/>
                </a:lnTo>
                <a:lnTo>
                  <a:pt x="476" y="773"/>
                </a:lnTo>
                <a:lnTo>
                  <a:pt x="472" y="781"/>
                </a:lnTo>
                <a:lnTo>
                  <a:pt x="467" y="791"/>
                </a:lnTo>
                <a:lnTo>
                  <a:pt x="464" y="801"/>
                </a:lnTo>
                <a:lnTo>
                  <a:pt x="462" y="814"/>
                </a:lnTo>
                <a:lnTo>
                  <a:pt x="459" y="823"/>
                </a:lnTo>
                <a:lnTo>
                  <a:pt x="459" y="823"/>
                </a:lnTo>
                <a:lnTo>
                  <a:pt x="454" y="846"/>
                </a:lnTo>
                <a:lnTo>
                  <a:pt x="452" y="854"/>
                </a:lnTo>
                <a:lnTo>
                  <a:pt x="448" y="862"/>
                </a:lnTo>
                <a:lnTo>
                  <a:pt x="445" y="868"/>
                </a:lnTo>
                <a:lnTo>
                  <a:pt x="441" y="872"/>
                </a:lnTo>
                <a:lnTo>
                  <a:pt x="439" y="875"/>
                </a:lnTo>
                <a:lnTo>
                  <a:pt x="436" y="875"/>
                </a:lnTo>
                <a:lnTo>
                  <a:pt x="432" y="875"/>
                </a:lnTo>
                <a:lnTo>
                  <a:pt x="429" y="872"/>
                </a:lnTo>
                <a:lnTo>
                  <a:pt x="426" y="868"/>
                </a:lnTo>
                <a:lnTo>
                  <a:pt x="422" y="862"/>
                </a:lnTo>
                <a:lnTo>
                  <a:pt x="420" y="854"/>
                </a:lnTo>
                <a:lnTo>
                  <a:pt x="417" y="846"/>
                </a:lnTo>
                <a:lnTo>
                  <a:pt x="411" y="823"/>
                </a:lnTo>
                <a:lnTo>
                  <a:pt x="410" y="814"/>
                </a:lnTo>
                <a:lnTo>
                  <a:pt x="410" y="814"/>
                </a:lnTo>
                <a:lnTo>
                  <a:pt x="407" y="801"/>
                </a:lnTo>
                <a:lnTo>
                  <a:pt x="403" y="791"/>
                </a:lnTo>
                <a:lnTo>
                  <a:pt x="400" y="781"/>
                </a:lnTo>
                <a:lnTo>
                  <a:pt x="395" y="773"/>
                </a:lnTo>
                <a:lnTo>
                  <a:pt x="390" y="768"/>
                </a:lnTo>
                <a:lnTo>
                  <a:pt x="384" y="762"/>
                </a:lnTo>
                <a:lnTo>
                  <a:pt x="378" y="759"/>
                </a:lnTo>
                <a:lnTo>
                  <a:pt x="372" y="756"/>
                </a:lnTo>
                <a:lnTo>
                  <a:pt x="366" y="756"/>
                </a:lnTo>
                <a:lnTo>
                  <a:pt x="359" y="757"/>
                </a:lnTo>
                <a:lnTo>
                  <a:pt x="351" y="760"/>
                </a:lnTo>
                <a:lnTo>
                  <a:pt x="345" y="763"/>
                </a:lnTo>
                <a:lnTo>
                  <a:pt x="338" y="769"/>
                </a:lnTo>
                <a:lnTo>
                  <a:pt x="330" y="777"/>
                </a:lnTo>
                <a:lnTo>
                  <a:pt x="323" y="784"/>
                </a:lnTo>
                <a:lnTo>
                  <a:pt x="315" y="795"/>
                </a:lnTo>
                <a:lnTo>
                  <a:pt x="310" y="804"/>
                </a:lnTo>
                <a:lnTo>
                  <a:pt x="310" y="804"/>
                </a:lnTo>
                <a:lnTo>
                  <a:pt x="296" y="822"/>
                </a:lnTo>
                <a:lnTo>
                  <a:pt x="291" y="829"/>
                </a:lnTo>
                <a:lnTo>
                  <a:pt x="285" y="835"/>
                </a:lnTo>
                <a:lnTo>
                  <a:pt x="281" y="838"/>
                </a:lnTo>
                <a:lnTo>
                  <a:pt x="276" y="841"/>
                </a:lnTo>
                <a:lnTo>
                  <a:pt x="272" y="842"/>
                </a:lnTo>
                <a:lnTo>
                  <a:pt x="268" y="842"/>
                </a:lnTo>
                <a:lnTo>
                  <a:pt x="266" y="840"/>
                </a:lnTo>
                <a:lnTo>
                  <a:pt x="264" y="836"/>
                </a:lnTo>
                <a:lnTo>
                  <a:pt x="263" y="832"/>
                </a:lnTo>
                <a:lnTo>
                  <a:pt x="262" y="825"/>
                </a:lnTo>
                <a:lnTo>
                  <a:pt x="262" y="817"/>
                </a:lnTo>
                <a:lnTo>
                  <a:pt x="263" y="808"/>
                </a:lnTo>
                <a:lnTo>
                  <a:pt x="266" y="784"/>
                </a:lnTo>
                <a:lnTo>
                  <a:pt x="268" y="775"/>
                </a:lnTo>
                <a:lnTo>
                  <a:pt x="268" y="775"/>
                </a:lnTo>
                <a:lnTo>
                  <a:pt x="271" y="763"/>
                </a:lnTo>
                <a:lnTo>
                  <a:pt x="271" y="752"/>
                </a:lnTo>
                <a:lnTo>
                  <a:pt x="271" y="742"/>
                </a:lnTo>
                <a:lnTo>
                  <a:pt x="269" y="733"/>
                </a:lnTo>
                <a:lnTo>
                  <a:pt x="267" y="725"/>
                </a:lnTo>
                <a:lnTo>
                  <a:pt x="264" y="718"/>
                </a:lnTo>
                <a:lnTo>
                  <a:pt x="260" y="712"/>
                </a:lnTo>
                <a:lnTo>
                  <a:pt x="255" y="708"/>
                </a:lnTo>
                <a:lnTo>
                  <a:pt x="249" y="706"/>
                </a:lnTo>
                <a:lnTo>
                  <a:pt x="242" y="703"/>
                </a:lnTo>
                <a:lnTo>
                  <a:pt x="236" y="703"/>
                </a:lnTo>
                <a:lnTo>
                  <a:pt x="227" y="704"/>
                </a:lnTo>
                <a:lnTo>
                  <a:pt x="219" y="707"/>
                </a:lnTo>
                <a:lnTo>
                  <a:pt x="209" y="710"/>
                </a:lnTo>
                <a:lnTo>
                  <a:pt x="199" y="716"/>
                </a:lnTo>
                <a:lnTo>
                  <a:pt x="188" y="722"/>
                </a:lnTo>
                <a:lnTo>
                  <a:pt x="181" y="727"/>
                </a:lnTo>
                <a:lnTo>
                  <a:pt x="181" y="727"/>
                </a:lnTo>
                <a:lnTo>
                  <a:pt x="160" y="739"/>
                </a:lnTo>
                <a:lnTo>
                  <a:pt x="152" y="744"/>
                </a:lnTo>
                <a:lnTo>
                  <a:pt x="145" y="747"/>
                </a:lnTo>
                <a:lnTo>
                  <a:pt x="139" y="748"/>
                </a:lnTo>
                <a:lnTo>
                  <a:pt x="133" y="749"/>
                </a:lnTo>
                <a:lnTo>
                  <a:pt x="130" y="748"/>
                </a:lnTo>
                <a:lnTo>
                  <a:pt x="127" y="747"/>
                </a:lnTo>
                <a:lnTo>
                  <a:pt x="125" y="744"/>
                </a:lnTo>
                <a:lnTo>
                  <a:pt x="124" y="740"/>
                </a:lnTo>
                <a:lnTo>
                  <a:pt x="125" y="735"/>
                </a:lnTo>
                <a:lnTo>
                  <a:pt x="127" y="729"/>
                </a:lnTo>
                <a:lnTo>
                  <a:pt x="130" y="721"/>
                </a:lnTo>
                <a:lnTo>
                  <a:pt x="134" y="713"/>
                </a:lnTo>
                <a:lnTo>
                  <a:pt x="147" y="693"/>
                </a:lnTo>
                <a:lnTo>
                  <a:pt x="151" y="685"/>
                </a:lnTo>
                <a:lnTo>
                  <a:pt x="151" y="685"/>
                </a:lnTo>
                <a:lnTo>
                  <a:pt x="158" y="675"/>
                </a:lnTo>
                <a:lnTo>
                  <a:pt x="164" y="665"/>
                </a:lnTo>
                <a:lnTo>
                  <a:pt x="167" y="655"/>
                </a:lnTo>
                <a:lnTo>
                  <a:pt x="169" y="646"/>
                </a:lnTo>
                <a:lnTo>
                  <a:pt x="170" y="638"/>
                </a:lnTo>
                <a:lnTo>
                  <a:pt x="170" y="631"/>
                </a:lnTo>
                <a:lnTo>
                  <a:pt x="168" y="624"/>
                </a:lnTo>
                <a:lnTo>
                  <a:pt x="166" y="619"/>
                </a:lnTo>
                <a:lnTo>
                  <a:pt x="161" y="613"/>
                </a:lnTo>
                <a:lnTo>
                  <a:pt x="156" y="609"/>
                </a:lnTo>
                <a:lnTo>
                  <a:pt x="149" y="606"/>
                </a:lnTo>
                <a:lnTo>
                  <a:pt x="141" y="604"/>
                </a:lnTo>
                <a:lnTo>
                  <a:pt x="132" y="603"/>
                </a:lnTo>
                <a:lnTo>
                  <a:pt x="122" y="603"/>
                </a:lnTo>
                <a:lnTo>
                  <a:pt x="111" y="603"/>
                </a:lnTo>
                <a:lnTo>
                  <a:pt x="98" y="605"/>
                </a:lnTo>
                <a:lnTo>
                  <a:pt x="89" y="608"/>
                </a:lnTo>
                <a:lnTo>
                  <a:pt x="89" y="608"/>
                </a:lnTo>
                <a:lnTo>
                  <a:pt x="66" y="611"/>
                </a:lnTo>
                <a:lnTo>
                  <a:pt x="57" y="612"/>
                </a:lnTo>
                <a:lnTo>
                  <a:pt x="49" y="612"/>
                </a:lnTo>
                <a:lnTo>
                  <a:pt x="42" y="611"/>
                </a:lnTo>
                <a:lnTo>
                  <a:pt x="38" y="610"/>
                </a:lnTo>
                <a:lnTo>
                  <a:pt x="34" y="608"/>
                </a:lnTo>
                <a:lnTo>
                  <a:pt x="32" y="605"/>
                </a:lnTo>
                <a:lnTo>
                  <a:pt x="32" y="602"/>
                </a:lnTo>
                <a:lnTo>
                  <a:pt x="33" y="597"/>
                </a:lnTo>
                <a:lnTo>
                  <a:pt x="36" y="593"/>
                </a:lnTo>
                <a:lnTo>
                  <a:pt x="39" y="588"/>
                </a:lnTo>
                <a:lnTo>
                  <a:pt x="44" y="583"/>
                </a:lnTo>
                <a:lnTo>
                  <a:pt x="52" y="577"/>
                </a:lnTo>
                <a:lnTo>
                  <a:pt x="70" y="564"/>
                </a:lnTo>
                <a:lnTo>
                  <a:pt x="79" y="558"/>
                </a:lnTo>
                <a:lnTo>
                  <a:pt x="79" y="558"/>
                </a:lnTo>
                <a:lnTo>
                  <a:pt x="89" y="550"/>
                </a:lnTo>
                <a:lnTo>
                  <a:pt x="97" y="543"/>
                </a:lnTo>
                <a:lnTo>
                  <a:pt x="105" y="535"/>
                </a:lnTo>
                <a:lnTo>
                  <a:pt x="111" y="529"/>
                </a:lnTo>
                <a:lnTo>
                  <a:pt x="114" y="522"/>
                </a:lnTo>
                <a:lnTo>
                  <a:pt x="116" y="514"/>
                </a:lnTo>
                <a:lnTo>
                  <a:pt x="118" y="507"/>
                </a:lnTo>
                <a:lnTo>
                  <a:pt x="118" y="502"/>
                </a:lnTo>
                <a:lnTo>
                  <a:pt x="115" y="495"/>
                </a:lnTo>
                <a:lnTo>
                  <a:pt x="112" y="489"/>
                </a:lnTo>
                <a:lnTo>
                  <a:pt x="106" y="484"/>
                </a:lnTo>
                <a:lnTo>
                  <a:pt x="101" y="478"/>
                </a:lnTo>
                <a:lnTo>
                  <a:pt x="93" y="474"/>
                </a:lnTo>
                <a:lnTo>
                  <a:pt x="83" y="470"/>
                </a:lnTo>
                <a:lnTo>
                  <a:pt x="73" y="467"/>
                </a:lnTo>
                <a:lnTo>
                  <a:pt x="60" y="463"/>
                </a:lnTo>
                <a:lnTo>
                  <a:pt x="50" y="462"/>
                </a:lnTo>
                <a:lnTo>
                  <a:pt x="50" y="462"/>
                </a:lnTo>
                <a:lnTo>
                  <a:pt x="28" y="457"/>
                </a:lnTo>
                <a:lnTo>
                  <a:pt x="19" y="453"/>
                </a:lnTo>
                <a:lnTo>
                  <a:pt x="12" y="451"/>
                </a:lnTo>
                <a:lnTo>
                  <a:pt x="6" y="448"/>
                </a:lnTo>
                <a:lnTo>
                  <a:pt x="2" y="444"/>
                </a:lnTo>
                <a:lnTo>
                  <a:pt x="0" y="441"/>
                </a:lnTo>
                <a:lnTo>
                  <a:pt x="0" y="437"/>
                </a:lnTo>
                <a:lnTo>
                  <a:pt x="0" y="434"/>
                </a:lnTo>
                <a:lnTo>
                  <a:pt x="2" y="432"/>
                </a:lnTo>
                <a:lnTo>
                  <a:pt x="6" y="428"/>
                </a:lnTo>
                <a:lnTo>
                  <a:pt x="12" y="425"/>
                </a:lnTo>
                <a:lnTo>
                  <a:pt x="19" y="422"/>
                </a:lnTo>
                <a:lnTo>
                  <a:pt x="28" y="419"/>
                </a:lnTo>
                <a:lnTo>
                  <a:pt x="50" y="414"/>
                </a:lnTo>
                <a:lnTo>
                  <a:pt x="60" y="412"/>
                </a:lnTo>
                <a:lnTo>
                  <a:pt x="60" y="412"/>
                </a:lnTo>
                <a:lnTo>
                  <a:pt x="73" y="409"/>
                </a:lnTo>
                <a:lnTo>
                  <a:pt x="83" y="406"/>
                </a:lnTo>
                <a:lnTo>
                  <a:pt x="93" y="401"/>
                </a:lnTo>
                <a:lnTo>
                  <a:pt x="101" y="397"/>
                </a:lnTo>
                <a:lnTo>
                  <a:pt x="106" y="392"/>
                </a:lnTo>
                <a:lnTo>
                  <a:pt x="112" y="387"/>
                </a:lnTo>
                <a:lnTo>
                  <a:pt x="115" y="381"/>
                </a:lnTo>
                <a:lnTo>
                  <a:pt x="118" y="374"/>
                </a:lnTo>
                <a:lnTo>
                  <a:pt x="118" y="368"/>
                </a:lnTo>
                <a:lnTo>
                  <a:pt x="116" y="361"/>
                </a:lnTo>
                <a:lnTo>
                  <a:pt x="114" y="354"/>
                </a:lnTo>
                <a:lnTo>
                  <a:pt x="111" y="347"/>
                </a:lnTo>
                <a:lnTo>
                  <a:pt x="105" y="339"/>
                </a:lnTo>
                <a:lnTo>
                  <a:pt x="97" y="333"/>
                </a:lnTo>
                <a:lnTo>
                  <a:pt x="89" y="325"/>
                </a:lnTo>
                <a:lnTo>
                  <a:pt x="79" y="318"/>
                </a:lnTo>
                <a:lnTo>
                  <a:pt x="70" y="312"/>
                </a:lnTo>
                <a:lnTo>
                  <a:pt x="70" y="312"/>
                </a:lnTo>
                <a:lnTo>
                  <a:pt x="52" y="299"/>
                </a:lnTo>
                <a:lnTo>
                  <a:pt x="44" y="293"/>
                </a:lnTo>
                <a:lnTo>
                  <a:pt x="39" y="288"/>
                </a:lnTo>
                <a:lnTo>
                  <a:pt x="36" y="282"/>
                </a:lnTo>
                <a:lnTo>
                  <a:pt x="33" y="278"/>
                </a:lnTo>
                <a:lnTo>
                  <a:pt x="32" y="274"/>
                </a:lnTo>
                <a:lnTo>
                  <a:pt x="32" y="271"/>
                </a:lnTo>
                <a:lnTo>
                  <a:pt x="34" y="267"/>
                </a:lnTo>
                <a:lnTo>
                  <a:pt x="38" y="266"/>
                </a:lnTo>
                <a:lnTo>
                  <a:pt x="42" y="264"/>
                </a:lnTo>
                <a:lnTo>
                  <a:pt x="49" y="264"/>
                </a:lnTo>
                <a:lnTo>
                  <a:pt x="57" y="264"/>
                </a:lnTo>
                <a:lnTo>
                  <a:pt x="66" y="264"/>
                </a:lnTo>
                <a:lnTo>
                  <a:pt x="89" y="268"/>
                </a:lnTo>
                <a:lnTo>
                  <a:pt x="98" y="270"/>
                </a:lnTo>
                <a:lnTo>
                  <a:pt x="98" y="270"/>
                </a:lnTo>
                <a:lnTo>
                  <a:pt x="111" y="272"/>
                </a:lnTo>
                <a:lnTo>
                  <a:pt x="122" y="273"/>
                </a:lnTo>
                <a:lnTo>
                  <a:pt x="132" y="273"/>
                </a:lnTo>
                <a:lnTo>
                  <a:pt x="141" y="272"/>
                </a:lnTo>
                <a:lnTo>
                  <a:pt x="149" y="270"/>
                </a:lnTo>
                <a:lnTo>
                  <a:pt x="156" y="266"/>
                </a:lnTo>
                <a:lnTo>
                  <a:pt x="161" y="262"/>
                </a:lnTo>
                <a:lnTo>
                  <a:pt x="166" y="257"/>
                </a:lnTo>
                <a:lnTo>
                  <a:pt x="168" y="252"/>
                </a:lnTo>
                <a:lnTo>
                  <a:pt x="170" y="245"/>
                </a:lnTo>
                <a:lnTo>
                  <a:pt x="170" y="237"/>
                </a:lnTo>
                <a:lnTo>
                  <a:pt x="169" y="229"/>
                </a:lnTo>
                <a:lnTo>
                  <a:pt x="167" y="220"/>
                </a:lnTo>
                <a:lnTo>
                  <a:pt x="164" y="211"/>
                </a:lnTo>
                <a:lnTo>
                  <a:pt x="158" y="201"/>
                </a:lnTo>
                <a:lnTo>
                  <a:pt x="151" y="190"/>
                </a:lnTo>
                <a:lnTo>
                  <a:pt x="147" y="182"/>
                </a:lnTo>
                <a:lnTo>
                  <a:pt x="147" y="182"/>
                </a:lnTo>
                <a:lnTo>
                  <a:pt x="134" y="163"/>
                </a:lnTo>
                <a:lnTo>
                  <a:pt x="130" y="154"/>
                </a:lnTo>
                <a:lnTo>
                  <a:pt x="127" y="147"/>
                </a:lnTo>
                <a:lnTo>
                  <a:pt x="125" y="140"/>
                </a:lnTo>
                <a:lnTo>
                  <a:pt x="124" y="136"/>
                </a:lnTo>
                <a:lnTo>
                  <a:pt x="125" y="131"/>
                </a:lnTo>
                <a:lnTo>
                  <a:pt x="127" y="129"/>
                </a:lnTo>
                <a:lnTo>
                  <a:pt x="130" y="127"/>
                </a:lnTo>
                <a:lnTo>
                  <a:pt x="133" y="127"/>
                </a:lnTo>
                <a:lnTo>
                  <a:pt x="139" y="127"/>
                </a:lnTo>
                <a:lnTo>
                  <a:pt x="145" y="129"/>
                </a:lnTo>
                <a:lnTo>
                  <a:pt x="152" y="132"/>
                </a:lnTo>
                <a:lnTo>
                  <a:pt x="160" y="136"/>
                </a:lnTo>
                <a:lnTo>
                  <a:pt x="181" y="148"/>
                </a:lnTo>
                <a:lnTo>
                  <a:pt x="188" y="154"/>
                </a:lnTo>
                <a:lnTo>
                  <a:pt x="188" y="154"/>
                </a:lnTo>
                <a:lnTo>
                  <a:pt x="199" y="160"/>
                </a:lnTo>
                <a:lnTo>
                  <a:pt x="209" y="166"/>
                </a:lnTo>
                <a:lnTo>
                  <a:pt x="219" y="169"/>
                </a:lnTo>
                <a:lnTo>
                  <a:pt x="227" y="172"/>
                </a:lnTo>
                <a:lnTo>
                  <a:pt x="236" y="173"/>
                </a:lnTo>
                <a:lnTo>
                  <a:pt x="242" y="173"/>
                </a:lnTo>
                <a:lnTo>
                  <a:pt x="249" y="170"/>
                </a:lnTo>
                <a:lnTo>
                  <a:pt x="255" y="167"/>
                </a:lnTo>
                <a:lnTo>
                  <a:pt x="260" y="164"/>
                </a:lnTo>
                <a:lnTo>
                  <a:pt x="264" y="158"/>
                </a:lnTo>
                <a:lnTo>
                  <a:pt x="267" y="151"/>
                </a:lnTo>
                <a:lnTo>
                  <a:pt x="269" y="143"/>
                </a:lnTo>
                <a:lnTo>
                  <a:pt x="271" y="134"/>
                </a:lnTo>
                <a:lnTo>
                  <a:pt x="271" y="124"/>
                </a:lnTo>
                <a:lnTo>
                  <a:pt x="271" y="113"/>
                </a:lnTo>
                <a:lnTo>
                  <a:pt x="268" y="101"/>
                </a:lnTo>
                <a:lnTo>
                  <a:pt x="266" y="91"/>
                </a:lnTo>
                <a:lnTo>
                  <a:pt x="266" y="91"/>
                </a:lnTo>
                <a:lnTo>
                  <a:pt x="263" y="68"/>
                </a:lnTo>
                <a:lnTo>
                  <a:pt x="262" y="59"/>
                </a:lnTo>
                <a:lnTo>
                  <a:pt x="262" y="51"/>
                </a:lnTo>
                <a:lnTo>
                  <a:pt x="263" y="44"/>
                </a:lnTo>
                <a:lnTo>
                  <a:pt x="264" y="40"/>
                </a:lnTo>
                <a:lnTo>
                  <a:pt x="266" y="35"/>
                </a:lnTo>
                <a:lnTo>
                  <a:pt x="268" y="34"/>
                </a:lnTo>
                <a:lnTo>
                  <a:pt x="272" y="33"/>
                </a:lnTo>
                <a:lnTo>
                  <a:pt x="276" y="34"/>
                </a:lnTo>
                <a:lnTo>
                  <a:pt x="281" y="36"/>
                </a:lnTo>
                <a:lnTo>
                  <a:pt x="285" y="41"/>
                </a:lnTo>
                <a:lnTo>
                  <a:pt x="291" y="47"/>
                </a:lnTo>
                <a:lnTo>
                  <a:pt x="296" y="53"/>
                </a:lnTo>
                <a:lnTo>
                  <a:pt x="310" y="72"/>
                </a:lnTo>
                <a:lnTo>
                  <a:pt x="315" y="80"/>
                </a:lnTo>
                <a:lnTo>
                  <a:pt x="315" y="80"/>
                </a:lnTo>
                <a:lnTo>
                  <a:pt x="323" y="91"/>
                </a:lnTo>
                <a:lnTo>
                  <a:pt x="330" y="100"/>
                </a:lnTo>
                <a:lnTo>
                  <a:pt x="338" y="106"/>
                </a:lnTo>
                <a:lnTo>
                  <a:pt x="345" y="112"/>
                </a:lnTo>
                <a:lnTo>
                  <a:pt x="351" y="116"/>
                </a:lnTo>
                <a:lnTo>
                  <a:pt x="359" y="119"/>
                </a:lnTo>
                <a:lnTo>
                  <a:pt x="366" y="120"/>
                </a:lnTo>
                <a:lnTo>
                  <a:pt x="372" y="119"/>
                </a:lnTo>
                <a:lnTo>
                  <a:pt x="378" y="118"/>
                </a:lnTo>
                <a:lnTo>
                  <a:pt x="384" y="113"/>
                </a:lnTo>
                <a:lnTo>
                  <a:pt x="390" y="109"/>
                </a:lnTo>
                <a:lnTo>
                  <a:pt x="395" y="102"/>
                </a:lnTo>
                <a:lnTo>
                  <a:pt x="400" y="94"/>
                </a:lnTo>
                <a:lnTo>
                  <a:pt x="403" y="85"/>
                </a:lnTo>
                <a:lnTo>
                  <a:pt x="407" y="74"/>
                </a:lnTo>
                <a:lnTo>
                  <a:pt x="410" y="62"/>
                </a:lnTo>
                <a:lnTo>
                  <a:pt x="411" y="5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5">
            <a:extLst>
              <a:ext uri="{FF2B5EF4-FFF2-40B4-BE49-F238E27FC236}">
                <a16:creationId xmlns:a16="http://schemas.microsoft.com/office/drawing/2014/main" id="{D85CBD4E-C089-BF8D-BD02-2BAFCA016EDB}"/>
              </a:ext>
            </a:extLst>
          </p:cNvPr>
          <p:cNvSpPr>
            <a:spLocks/>
          </p:cNvSpPr>
          <p:nvPr/>
        </p:nvSpPr>
        <p:spPr bwMode="auto">
          <a:xfrm>
            <a:off x="3706684" y="3843607"/>
            <a:ext cx="2484566" cy="2484566"/>
          </a:xfrm>
          <a:custGeom>
            <a:avLst/>
            <a:gdLst>
              <a:gd name="T0" fmla="*/ 465 w 941"/>
              <a:gd name="T1" fmla="*/ 0 h 941"/>
              <a:gd name="T2" fmla="*/ 508 w 941"/>
              <a:gd name="T3" fmla="*/ 27 h 941"/>
              <a:gd name="T4" fmla="*/ 552 w 941"/>
              <a:gd name="T5" fmla="*/ 60 h 941"/>
              <a:gd name="T6" fmla="*/ 604 w 941"/>
              <a:gd name="T7" fmla="*/ 47 h 941"/>
              <a:gd name="T8" fmla="*/ 655 w 941"/>
              <a:gd name="T9" fmla="*/ 38 h 941"/>
              <a:gd name="T10" fmla="*/ 675 w 941"/>
              <a:gd name="T11" fmla="*/ 83 h 941"/>
              <a:gd name="T12" fmla="*/ 714 w 941"/>
              <a:gd name="T13" fmla="*/ 129 h 941"/>
              <a:gd name="T14" fmla="*/ 771 w 941"/>
              <a:gd name="T15" fmla="*/ 128 h 941"/>
              <a:gd name="T16" fmla="*/ 810 w 941"/>
              <a:gd name="T17" fmla="*/ 151 h 941"/>
              <a:gd name="T18" fmla="*/ 807 w 941"/>
              <a:gd name="T19" fmla="*/ 206 h 941"/>
              <a:gd name="T20" fmla="*/ 836 w 941"/>
              <a:gd name="T21" fmla="*/ 258 h 941"/>
              <a:gd name="T22" fmla="*/ 890 w 941"/>
              <a:gd name="T23" fmla="*/ 275 h 941"/>
              <a:gd name="T24" fmla="*/ 904 w 941"/>
              <a:gd name="T25" fmla="*/ 317 h 941"/>
              <a:gd name="T26" fmla="*/ 879 w 941"/>
              <a:gd name="T27" fmla="*/ 369 h 941"/>
              <a:gd name="T28" fmla="*/ 900 w 941"/>
              <a:gd name="T29" fmla="*/ 424 h 941"/>
              <a:gd name="T30" fmla="*/ 938 w 941"/>
              <a:gd name="T31" fmla="*/ 460 h 941"/>
              <a:gd name="T32" fmla="*/ 919 w 941"/>
              <a:gd name="T33" fmla="*/ 504 h 941"/>
              <a:gd name="T34" fmla="*/ 881 w 941"/>
              <a:gd name="T35" fmla="*/ 546 h 941"/>
              <a:gd name="T36" fmla="*/ 893 w 941"/>
              <a:gd name="T37" fmla="*/ 606 h 941"/>
              <a:gd name="T38" fmla="*/ 905 w 941"/>
              <a:gd name="T39" fmla="*/ 651 h 941"/>
              <a:gd name="T40" fmla="*/ 864 w 941"/>
              <a:gd name="T41" fmla="*/ 674 h 941"/>
              <a:gd name="T42" fmla="*/ 814 w 941"/>
              <a:gd name="T43" fmla="*/ 708 h 941"/>
              <a:gd name="T44" fmla="*/ 811 w 941"/>
              <a:gd name="T45" fmla="*/ 765 h 941"/>
              <a:gd name="T46" fmla="*/ 795 w 941"/>
              <a:gd name="T47" fmla="*/ 810 h 941"/>
              <a:gd name="T48" fmla="*/ 742 w 941"/>
              <a:gd name="T49" fmla="*/ 807 h 941"/>
              <a:gd name="T50" fmla="*/ 687 w 941"/>
              <a:gd name="T51" fmla="*/ 832 h 941"/>
              <a:gd name="T52" fmla="*/ 669 w 941"/>
              <a:gd name="T53" fmla="*/ 886 h 941"/>
              <a:gd name="T54" fmla="*/ 629 w 941"/>
              <a:gd name="T55" fmla="*/ 908 h 941"/>
              <a:gd name="T56" fmla="*/ 579 w 941"/>
              <a:gd name="T57" fmla="*/ 881 h 941"/>
              <a:gd name="T58" fmla="*/ 521 w 941"/>
              <a:gd name="T59" fmla="*/ 896 h 941"/>
              <a:gd name="T60" fmla="*/ 485 w 941"/>
              <a:gd name="T61" fmla="*/ 938 h 941"/>
              <a:gd name="T62" fmla="*/ 441 w 941"/>
              <a:gd name="T63" fmla="*/ 926 h 941"/>
              <a:gd name="T64" fmla="*/ 402 w 941"/>
              <a:gd name="T65" fmla="*/ 884 h 941"/>
              <a:gd name="T66" fmla="*/ 341 w 941"/>
              <a:gd name="T67" fmla="*/ 890 h 941"/>
              <a:gd name="T68" fmla="*/ 295 w 941"/>
              <a:gd name="T69" fmla="*/ 908 h 941"/>
              <a:gd name="T70" fmla="*/ 266 w 941"/>
              <a:gd name="T71" fmla="*/ 866 h 941"/>
              <a:gd name="T72" fmla="*/ 238 w 941"/>
              <a:gd name="T73" fmla="*/ 817 h 941"/>
              <a:gd name="T74" fmla="*/ 184 w 941"/>
              <a:gd name="T75" fmla="*/ 811 h 941"/>
              <a:gd name="T76" fmla="*/ 134 w 941"/>
              <a:gd name="T77" fmla="*/ 799 h 941"/>
              <a:gd name="T78" fmla="*/ 132 w 941"/>
              <a:gd name="T79" fmla="*/ 750 h 941"/>
              <a:gd name="T80" fmla="*/ 114 w 941"/>
              <a:gd name="T81" fmla="*/ 692 h 941"/>
              <a:gd name="T82" fmla="*/ 61 w 941"/>
              <a:gd name="T83" fmla="*/ 672 h 941"/>
              <a:gd name="T84" fmla="*/ 33 w 941"/>
              <a:gd name="T85" fmla="*/ 635 h 941"/>
              <a:gd name="T86" fmla="*/ 58 w 941"/>
              <a:gd name="T87" fmla="*/ 587 h 941"/>
              <a:gd name="T88" fmla="*/ 50 w 941"/>
              <a:gd name="T89" fmla="*/ 527 h 941"/>
              <a:gd name="T90" fmla="*/ 6 w 941"/>
              <a:gd name="T91" fmla="*/ 491 h 941"/>
              <a:gd name="T92" fmla="*/ 11 w 941"/>
              <a:gd name="T93" fmla="*/ 446 h 941"/>
              <a:gd name="T94" fmla="*/ 53 w 941"/>
              <a:gd name="T95" fmla="*/ 409 h 941"/>
              <a:gd name="T96" fmla="*/ 55 w 941"/>
              <a:gd name="T97" fmla="*/ 348 h 941"/>
              <a:gd name="T98" fmla="*/ 33 w 941"/>
              <a:gd name="T99" fmla="*/ 300 h 941"/>
              <a:gd name="T100" fmla="*/ 68 w 941"/>
              <a:gd name="T101" fmla="*/ 268 h 941"/>
              <a:gd name="T102" fmla="*/ 119 w 941"/>
              <a:gd name="T103" fmla="*/ 244 h 941"/>
              <a:gd name="T104" fmla="*/ 131 w 941"/>
              <a:gd name="T105" fmla="*/ 183 h 941"/>
              <a:gd name="T106" fmla="*/ 138 w 941"/>
              <a:gd name="T107" fmla="*/ 137 h 941"/>
              <a:gd name="T108" fmla="*/ 184 w 941"/>
              <a:gd name="T109" fmla="*/ 130 h 941"/>
              <a:gd name="T110" fmla="*/ 244 w 941"/>
              <a:gd name="T111" fmla="*/ 119 h 941"/>
              <a:gd name="T112" fmla="*/ 267 w 941"/>
              <a:gd name="T113" fmla="*/ 67 h 941"/>
              <a:gd name="T114" fmla="*/ 300 w 941"/>
              <a:gd name="T115" fmla="*/ 33 h 941"/>
              <a:gd name="T116" fmla="*/ 348 w 941"/>
              <a:gd name="T117" fmla="*/ 55 h 941"/>
              <a:gd name="T118" fmla="*/ 408 w 941"/>
              <a:gd name="T119" fmla="*/ 54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1" h="941">
                <a:moveTo>
                  <a:pt x="432" y="27"/>
                </a:moveTo>
                <a:lnTo>
                  <a:pt x="432" y="27"/>
                </a:lnTo>
                <a:lnTo>
                  <a:pt x="437" y="21"/>
                </a:lnTo>
                <a:lnTo>
                  <a:pt x="441" y="15"/>
                </a:lnTo>
                <a:lnTo>
                  <a:pt x="446" y="10"/>
                </a:lnTo>
                <a:lnTo>
                  <a:pt x="450" y="6"/>
                </a:lnTo>
                <a:lnTo>
                  <a:pt x="455" y="3"/>
                </a:lnTo>
                <a:lnTo>
                  <a:pt x="459" y="1"/>
                </a:lnTo>
                <a:lnTo>
                  <a:pt x="465" y="0"/>
                </a:lnTo>
                <a:lnTo>
                  <a:pt x="470" y="0"/>
                </a:lnTo>
                <a:lnTo>
                  <a:pt x="475" y="0"/>
                </a:lnTo>
                <a:lnTo>
                  <a:pt x="480" y="1"/>
                </a:lnTo>
                <a:lnTo>
                  <a:pt x="485" y="3"/>
                </a:lnTo>
                <a:lnTo>
                  <a:pt x="490" y="6"/>
                </a:lnTo>
                <a:lnTo>
                  <a:pt x="494" y="10"/>
                </a:lnTo>
                <a:lnTo>
                  <a:pt x="499" y="15"/>
                </a:lnTo>
                <a:lnTo>
                  <a:pt x="503" y="21"/>
                </a:lnTo>
                <a:lnTo>
                  <a:pt x="508" y="27"/>
                </a:lnTo>
                <a:lnTo>
                  <a:pt x="508" y="27"/>
                </a:lnTo>
                <a:lnTo>
                  <a:pt x="511" y="33"/>
                </a:lnTo>
                <a:lnTo>
                  <a:pt x="516" y="40"/>
                </a:lnTo>
                <a:lnTo>
                  <a:pt x="521" y="45"/>
                </a:lnTo>
                <a:lnTo>
                  <a:pt x="527" y="49"/>
                </a:lnTo>
                <a:lnTo>
                  <a:pt x="533" y="54"/>
                </a:lnTo>
                <a:lnTo>
                  <a:pt x="538" y="57"/>
                </a:lnTo>
                <a:lnTo>
                  <a:pt x="545" y="59"/>
                </a:lnTo>
                <a:lnTo>
                  <a:pt x="552" y="60"/>
                </a:lnTo>
                <a:lnTo>
                  <a:pt x="558" y="62"/>
                </a:lnTo>
                <a:lnTo>
                  <a:pt x="565" y="62"/>
                </a:lnTo>
                <a:lnTo>
                  <a:pt x="572" y="62"/>
                </a:lnTo>
                <a:lnTo>
                  <a:pt x="579" y="60"/>
                </a:lnTo>
                <a:lnTo>
                  <a:pt x="585" y="58"/>
                </a:lnTo>
                <a:lnTo>
                  <a:pt x="592" y="55"/>
                </a:lnTo>
                <a:lnTo>
                  <a:pt x="599" y="51"/>
                </a:lnTo>
                <a:lnTo>
                  <a:pt x="604" y="47"/>
                </a:lnTo>
                <a:lnTo>
                  <a:pt x="604" y="47"/>
                </a:lnTo>
                <a:lnTo>
                  <a:pt x="611" y="42"/>
                </a:lnTo>
                <a:lnTo>
                  <a:pt x="617" y="39"/>
                </a:lnTo>
                <a:lnTo>
                  <a:pt x="624" y="36"/>
                </a:lnTo>
                <a:lnTo>
                  <a:pt x="629" y="33"/>
                </a:lnTo>
                <a:lnTo>
                  <a:pt x="635" y="33"/>
                </a:lnTo>
                <a:lnTo>
                  <a:pt x="640" y="33"/>
                </a:lnTo>
                <a:lnTo>
                  <a:pt x="645" y="33"/>
                </a:lnTo>
                <a:lnTo>
                  <a:pt x="649" y="36"/>
                </a:lnTo>
                <a:lnTo>
                  <a:pt x="655" y="38"/>
                </a:lnTo>
                <a:lnTo>
                  <a:pt x="658" y="40"/>
                </a:lnTo>
                <a:lnTo>
                  <a:pt x="663" y="45"/>
                </a:lnTo>
                <a:lnTo>
                  <a:pt x="665" y="49"/>
                </a:lnTo>
                <a:lnTo>
                  <a:pt x="669" y="55"/>
                </a:lnTo>
                <a:lnTo>
                  <a:pt x="671" y="60"/>
                </a:lnTo>
                <a:lnTo>
                  <a:pt x="673" y="67"/>
                </a:lnTo>
                <a:lnTo>
                  <a:pt x="674" y="75"/>
                </a:lnTo>
                <a:lnTo>
                  <a:pt x="674" y="75"/>
                </a:lnTo>
                <a:lnTo>
                  <a:pt x="675" y="83"/>
                </a:lnTo>
                <a:lnTo>
                  <a:pt x="678" y="90"/>
                </a:lnTo>
                <a:lnTo>
                  <a:pt x="680" y="97"/>
                </a:lnTo>
                <a:lnTo>
                  <a:pt x="683" y="103"/>
                </a:lnTo>
                <a:lnTo>
                  <a:pt x="687" y="109"/>
                </a:lnTo>
                <a:lnTo>
                  <a:pt x="691" y="115"/>
                </a:lnTo>
                <a:lnTo>
                  <a:pt x="697" y="119"/>
                </a:lnTo>
                <a:lnTo>
                  <a:pt x="701" y="124"/>
                </a:lnTo>
                <a:lnTo>
                  <a:pt x="708" y="127"/>
                </a:lnTo>
                <a:lnTo>
                  <a:pt x="714" y="129"/>
                </a:lnTo>
                <a:lnTo>
                  <a:pt x="720" y="131"/>
                </a:lnTo>
                <a:lnTo>
                  <a:pt x="727" y="133"/>
                </a:lnTo>
                <a:lnTo>
                  <a:pt x="734" y="134"/>
                </a:lnTo>
                <a:lnTo>
                  <a:pt x="742" y="134"/>
                </a:lnTo>
                <a:lnTo>
                  <a:pt x="750" y="133"/>
                </a:lnTo>
                <a:lnTo>
                  <a:pt x="756" y="130"/>
                </a:lnTo>
                <a:lnTo>
                  <a:pt x="756" y="130"/>
                </a:lnTo>
                <a:lnTo>
                  <a:pt x="764" y="129"/>
                </a:lnTo>
                <a:lnTo>
                  <a:pt x="771" y="128"/>
                </a:lnTo>
                <a:lnTo>
                  <a:pt x="778" y="128"/>
                </a:lnTo>
                <a:lnTo>
                  <a:pt x="783" y="128"/>
                </a:lnTo>
                <a:lnTo>
                  <a:pt x="789" y="129"/>
                </a:lnTo>
                <a:lnTo>
                  <a:pt x="795" y="131"/>
                </a:lnTo>
                <a:lnTo>
                  <a:pt x="799" y="134"/>
                </a:lnTo>
                <a:lnTo>
                  <a:pt x="802" y="137"/>
                </a:lnTo>
                <a:lnTo>
                  <a:pt x="806" y="142"/>
                </a:lnTo>
                <a:lnTo>
                  <a:pt x="808" y="146"/>
                </a:lnTo>
                <a:lnTo>
                  <a:pt x="810" y="151"/>
                </a:lnTo>
                <a:lnTo>
                  <a:pt x="811" y="156"/>
                </a:lnTo>
                <a:lnTo>
                  <a:pt x="813" y="162"/>
                </a:lnTo>
                <a:lnTo>
                  <a:pt x="813" y="169"/>
                </a:lnTo>
                <a:lnTo>
                  <a:pt x="811" y="177"/>
                </a:lnTo>
                <a:lnTo>
                  <a:pt x="809" y="183"/>
                </a:lnTo>
                <a:lnTo>
                  <a:pt x="809" y="183"/>
                </a:lnTo>
                <a:lnTo>
                  <a:pt x="808" y="191"/>
                </a:lnTo>
                <a:lnTo>
                  <a:pt x="807" y="199"/>
                </a:lnTo>
                <a:lnTo>
                  <a:pt x="807" y="206"/>
                </a:lnTo>
                <a:lnTo>
                  <a:pt x="807" y="213"/>
                </a:lnTo>
                <a:lnTo>
                  <a:pt x="808" y="219"/>
                </a:lnTo>
                <a:lnTo>
                  <a:pt x="810" y="226"/>
                </a:lnTo>
                <a:lnTo>
                  <a:pt x="814" y="233"/>
                </a:lnTo>
                <a:lnTo>
                  <a:pt x="817" y="238"/>
                </a:lnTo>
                <a:lnTo>
                  <a:pt x="820" y="244"/>
                </a:lnTo>
                <a:lnTo>
                  <a:pt x="826" y="249"/>
                </a:lnTo>
                <a:lnTo>
                  <a:pt x="831" y="253"/>
                </a:lnTo>
                <a:lnTo>
                  <a:pt x="836" y="258"/>
                </a:lnTo>
                <a:lnTo>
                  <a:pt x="843" y="260"/>
                </a:lnTo>
                <a:lnTo>
                  <a:pt x="850" y="263"/>
                </a:lnTo>
                <a:lnTo>
                  <a:pt x="856" y="266"/>
                </a:lnTo>
                <a:lnTo>
                  <a:pt x="864" y="267"/>
                </a:lnTo>
                <a:lnTo>
                  <a:pt x="864" y="267"/>
                </a:lnTo>
                <a:lnTo>
                  <a:pt x="872" y="268"/>
                </a:lnTo>
                <a:lnTo>
                  <a:pt x="879" y="269"/>
                </a:lnTo>
                <a:lnTo>
                  <a:pt x="886" y="271"/>
                </a:lnTo>
                <a:lnTo>
                  <a:pt x="890" y="275"/>
                </a:lnTo>
                <a:lnTo>
                  <a:pt x="896" y="278"/>
                </a:lnTo>
                <a:lnTo>
                  <a:pt x="899" y="281"/>
                </a:lnTo>
                <a:lnTo>
                  <a:pt x="902" y="286"/>
                </a:lnTo>
                <a:lnTo>
                  <a:pt x="905" y="290"/>
                </a:lnTo>
                <a:lnTo>
                  <a:pt x="906" y="295"/>
                </a:lnTo>
                <a:lnTo>
                  <a:pt x="907" y="300"/>
                </a:lnTo>
                <a:lnTo>
                  <a:pt x="907" y="306"/>
                </a:lnTo>
                <a:lnTo>
                  <a:pt x="906" y="312"/>
                </a:lnTo>
                <a:lnTo>
                  <a:pt x="904" y="317"/>
                </a:lnTo>
                <a:lnTo>
                  <a:pt x="901" y="323"/>
                </a:lnTo>
                <a:lnTo>
                  <a:pt x="898" y="330"/>
                </a:lnTo>
                <a:lnTo>
                  <a:pt x="893" y="335"/>
                </a:lnTo>
                <a:lnTo>
                  <a:pt x="893" y="335"/>
                </a:lnTo>
                <a:lnTo>
                  <a:pt x="889" y="342"/>
                </a:lnTo>
                <a:lnTo>
                  <a:pt x="884" y="348"/>
                </a:lnTo>
                <a:lnTo>
                  <a:pt x="882" y="354"/>
                </a:lnTo>
                <a:lnTo>
                  <a:pt x="880" y="361"/>
                </a:lnTo>
                <a:lnTo>
                  <a:pt x="879" y="369"/>
                </a:lnTo>
                <a:lnTo>
                  <a:pt x="878" y="376"/>
                </a:lnTo>
                <a:lnTo>
                  <a:pt x="878" y="383"/>
                </a:lnTo>
                <a:lnTo>
                  <a:pt x="879" y="389"/>
                </a:lnTo>
                <a:lnTo>
                  <a:pt x="881" y="395"/>
                </a:lnTo>
                <a:lnTo>
                  <a:pt x="883" y="402"/>
                </a:lnTo>
                <a:lnTo>
                  <a:pt x="887" y="409"/>
                </a:lnTo>
                <a:lnTo>
                  <a:pt x="890" y="414"/>
                </a:lnTo>
                <a:lnTo>
                  <a:pt x="895" y="420"/>
                </a:lnTo>
                <a:lnTo>
                  <a:pt x="900" y="424"/>
                </a:lnTo>
                <a:lnTo>
                  <a:pt x="906" y="429"/>
                </a:lnTo>
                <a:lnTo>
                  <a:pt x="913" y="433"/>
                </a:lnTo>
                <a:lnTo>
                  <a:pt x="913" y="433"/>
                </a:lnTo>
                <a:lnTo>
                  <a:pt x="919" y="437"/>
                </a:lnTo>
                <a:lnTo>
                  <a:pt x="925" y="441"/>
                </a:lnTo>
                <a:lnTo>
                  <a:pt x="929" y="446"/>
                </a:lnTo>
                <a:lnTo>
                  <a:pt x="934" y="450"/>
                </a:lnTo>
                <a:lnTo>
                  <a:pt x="936" y="456"/>
                </a:lnTo>
                <a:lnTo>
                  <a:pt x="938" y="460"/>
                </a:lnTo>
                <a:lnTo>
                  <a:pt x="940" y="466"/>
                </a:lnTo>
                <a:lnTo>
                  <a:pt x="941" y="471"/>
                </a:lnTo>
                <a:lnTo>
                  <a:pt x="940" y="476"/>
                </a:lnTo>
                <a:lnTo>
                  <a:pt x="938" y="481"/>
                </a:lnTo>
                <a:lnTo>
                  <a:pt x="936" y="485"/>
                </a:lnTo>
                <a:lnTo>
                  <a:pt x="934" y="491"/>
                </a:lnTo>
                <a:lnTo>
                  <a:pt x="929" y="495"/>
                </a:lnTo>
                <a:lnTo>
                  <a:pt x="925" y="500"/>
                </a:lnTo>
                <a:lnTo>
                  <a:pt x="919" y="504"/>
                </a:lnTo>
                <a:lnTo>
                  <a:pt x="913" y="508"/>
                </a:lnTo>
                <a:lnTo>
                  <a:pt x="913" y="508"/>
                </a:lnTo>
                <a:lnTo>
                  <a:pt x="906" y="512"/>
                </a:lnTo>
                <a:lnTo>
                  <a:pt x="900" y="517"/>
                </a:lnTo>
                <a:lnTo>
                  <a:pt x="895" y="521"/>
                </a:lnTo>
                <a:lnTo>
                  <a:pt x="890" y="527"/>
                </a:lnTo>
                <a:lnTo>
                  <a:pt x="887" y="532"/>
                </a:lnTo>
                <a:lnTo>
                  <a:pt x="883" y="539"/>
                </a:lnTo>
                <a:lnTo>
                  <a:pt x="881" y="546"/>
                </a:lnTo>
                <a:lnTo>
                  <a:pt x="879" y="552"/>
                </a:lnTo>
                <a:lnTo>
                  <a:pt x="878" y="558"/>
                </a:lnTo>
                <a:lnTo>
                  <a:pt x="878" y="565"/>
                </a:lnTo>
                <a:lnTo>
                  <a:pt x="879" y="572"/>
                </a:lnTo>
                <a:lnTo>
                  <a:pt x="880" y="580"/>
                </a:lnTo>
                <a:lnTo>
                  <a:pt x="882" y="587"/>
                </a:lnTo>
                <a:lnTo>
                  <a:pt x="884" y="593"/>
                </a:lnTo>
                <a:lnTo>
                  <a:pt x="889" y="599"/>
                </a:lnTo>
                <a:lnTo>
                  <a:pt x="893" y="606"/>
                </a:lnTo>
                <a:lnTo>
                  <a:pt x="893" y="606"/>
                </a:lnTo>
                <a:lnTo>
                  <a:pt x="898" y="611"/>
                </a:lnTo>
                <a:lnTo>
                  <a:pt x="901" y="618"/>
                </a:lnTo>
                <a:lnTo>
                  <a:pt x="904" y="624"/>
                </a:lnTo>
                <a:lnTo>
                  <a:pt x="906" y="629"/>
                </a:lnTo>
                <a:lnTo>
                  <a:pt x="907" y="635"/>
                </a:lnTo>
                <a:lnTo>
                  <a:pt x="907" y="641"/>
                </a:lnTo>
                <a:lnTo>
                  <a:pt x="906" y="646"/>
                </a:lnTo>
                <a:lnTo>
                  <a:pt x="905" y="651"/>
                </a:lnTo>
                <a:lnTo>
                  <a:pt x="902" y="655"/>
                </a:lnTo>
                <a:lnTo>
                  <a:pt x="899" y="660"/>
                </a:lnTo>
                <a:lnTo>
                  <a:pt x="896" y="663"/>
                </a:lnTo>
                <a:lnTo>
                  <a:pt x="890" y="667"/>
                </a:lnTo>
                <a:lnTo>
                  <a:pt x="886" y="670"/>
                </a:lnTo>
                <a:lnTo>
                  <a:pt x="879" y="672"/>
                </a:lnTo>
                <a:lnTo>
                  <a:pt x="872" y="673"/>
                </a:lnTo>
                <a:lnTo>
                  <a:pt x="864" y="674"/>
                </a:lnTo>
                <a:lnTo>
                  <a:pt x="864" y="674"/>
                </a:lnTo>
                <a:lnTo>
                  <a:pt x="856" y="676"/>
                </a:lnTo>
                <a:lnTo>
                  <a:pt x="850" y="678"/>
                </a:lnTo>
                <a:lnTo>
                  <a:pt x="843" y="681"/>
                </a:lnTo>
                <a:lnTo>
                  <a:pt x="836" y="683"/>
                </a:lnTo>
                <a:lnTo>
                  <a:pt x="831" y="688"/>
                </a:lnTo>
                <a:lnTo>
                  <a:pt x="826" y="692"/>
                </a:lnTo>
                <a:lnTo>
                  <a:pt x="820" y="697"/>
                </a:lnTo>
                <a:lnTo>
                  <a:pt x="817" y="703"/>
                </a:lnTo>
                <a:lnTo>
                  <a:pt x="814" y="708"/>
                </a:lnTo>
                <a:lnTo>
                  <a:pt x="810" y="715"/>
                </a:lnTo>
                <a:lnTo>
                  <a:pt x="808" y="722"/>
                </a:lnTo>
                <a:lnTo>
                  <a:pt x="807" y="728"/>
                </a:lnTo>
                <a:lnTo>
                  <a:pt x="807" y="735"/>
                </a:lnTo>
                <a:lnTo>
                  <a:pt x="807" y="742"/>
                </a:lnTo>
                <a:lnTo>
                  <a:pt x="808" y="750"/>
                </a:lnTo>
                <a:lnTo>
                  <a:pt x="809" y="758"/>
                </a:lnTo>
                <a:lnTo>
                  <a:pt x="809" y="758"/>
                </a:lnTo>
                <a:lnTo>
                  <a:pt x="811" y="765"/>
                </a:lnTo>
                <a:lnTo>
                  <a:pt x="813" y="772"/>
                </a:lnTo>
                <a:lnTo>
                  <a:pt x="813" y="779"/>
                </a:lnTo>
                <a:lnTo>
                  <a:pt x="811" y="785"/>
                </a:lnTo>
                <a:lnTo>
                  <a:pt x="810" y="790"/>
                </a:lnTo>
                <a:lnTo>
                  <a:pt x="808" y="795"/>
                </a:lnTo>
                <a:lnTo>
                  <a:pt x="806" y="799"/>
                </a:lnTo>
                <a:lnTo>
                  <a:pt x="802" y="804"/>
                </a:lnTo>
                <a:lnTo>
                  <a:pt x="799" y="807"/>
                </a:lnTo>
                <a:lnTo>
                  <a:pt x="795" y="810"/>
                </a:lnTo>
                <a:lnTo>
                  <a:pt x="789" y="812"/>
                </a:lnTo>
                <a:lnTo>
                  <a:pt x="783" y="813"/>
                </a:lnTo>
                <a:lnTo>
                  <a:pt x="778" y="813"/>
                </a:lnTo>
                <a:lnTo>
                  <a:pt x="771" y="813"/>
                </a:lnTo>
                <a:lnTo>
                  <a:pt x="764" y="812"/>
                </a:lnTo>
                <a:lnTo>
                  <a:pt x="756" y="811"/>
                </a:lnTo>
                <a:lnTo>
                  <a:pt x="756" y="811"/>
                </a:lnTo>
                <a:lnTo>
                  <a:pt x="750" y="808"/>
                </a:lnTo>
                <a:lnTo>
                  <a:pt x="742" y="807"/>
                </a:lnTo>
                <a:lnTo>
                  <a:pt x="734" y="807"/>
                </a:lnTo>
                <a:lnTo>
                  <a:pt x="727" y="808"/>
                </a:lnTo>
                <a:lnTo>
                  <a:pt x="720" y="810"/>
                </a:lnTo>
                <a:lnTo>
                  <a:pt x="714" y="812"/>
                </a:lnTo>
                <a:lnTo>
                  <a:pt x="708" y="814"/>
                </a:lnTo>
                <a:lnTo>
                  <a:pt x="701" y="817"/>
                </a:lnTo>
                <a:lnTo>
                  <a:pt x="697" y="822"/>
                </a:lnTo>
                <a:lnTo>
                  <a:pt x="691" y="826"/>
                </a:lnTo>
                <a:lnTo>
                  <a:pt x="687" y="832"/>
                </a:lnTo>
                <a:lnTo>
                  <a:pt x="683" y="838"/>
                </a:lnTo>
                <a:lnTo>
                  <a:pt x="680" y="845"/>
                </a:lnTo>
                <a:lnTo>
                  <a:pt x="678" y="851"/>
                </a:lnTo>
                <a:lnTo>
                  <a:pt x="675" y="858"/>
                </a:lnTo>
                <a:lnTo>
                  <a:pt x="674" y="866"/>
                </a:lnTo>
                <a:lnTo>
                  <a:pt x="674" y="866"/>
                </a:lnTo>
                <a:lnTo>
                  <a:pt x="673" y="874"/>
                </a:lnTo>
                <a:lnTo>
                  <a:pt x="671" y="881"/>
                </a:lnTo>
                <a:lnTo>
                  <a:pt x="669" y="886"/>
                </a:lnTo>
                <a:lnTo>
                  <a:pt x="665" y="892"/>
                </a:lnTo>
                <a:lnTo>
                  <a:pt x="663" y="896"/>
                </a:lnTo>
                <a:lnTo>
                  <a:pt x="658" y="901"/>
                </a:lnTo>
                <a:lnTo>
                  <a:pt x="655" y="903"/>
                </a:lnTo>
                <a:lnTo>
                  <a:pt x="649" y="905"/>
                </a:lnTo>
                <a:lnTo>
                  <a:pt x="645" y="908"/>
                </a:lnTo>
                <a:lnTo>
                  <a:pt x="640" y="908"/>
                </a:lnTo>
                <a:lnTo>
                  <a:pt x="635" y="908"/>
                </a:lnTo>
                <a:lnTo>
                  <a:pt x="629" y="908"/>
                </a:lnTo>
                <a:lnTo>
                  <a:pt x="624" y="905"/>
                </a:lnTo>
                <a:lnTo>
                  <a:pt x="617" y="903"/>
                </a:lnTo>
                <a:lnTo>
                  <a:pt x="611" y="899"/>
                </a:lnTo>
                <a:lnTo>
                  <a:pt x="604" y="894"/>
                </a:lnTo>
                <a:lnTo>
                  <a:pt x="604" y="894"/>
                </a:lnTo>
                <a:lnTo>
                  <a:pt x="599" y="890"/>
                </a:lnTo>
                <a:lnTo>
                  <a:pt x="592" y="886"/>
                </a:lnTo>
                <a:lnTo>
                  <a:pt x="585" y="883"/>
                </a:lnTo>
                <a:lnTo>
                  <a:pt x="579" y="881"/>
                </a:lnTo>
                <a:lnTo>
                  <a:pt x="572" y="879"/>
                </a:lnTo>
                <a:lnTo>
                  <a:pt x="565" y="879"/>
                </a:lnTo>
                <a:lnTo>
                  <a:pt x="558" y="879"/>
                </a:lnTo>
                <a:lnTo>
                  <a:pt x="552" y="881"/>
                </a:lnTo>
                <a:lnTo>
                  <a:pt x="545" y="882"/>
                </a:lnTo>
                <a:lnTo>
                  <a:pt x="538" y="884"/>
                </a:lnTo>
                <a:lnTo>
                  <a:pt x="533" y="887"/>
                </a:lnTo>
                <a:lnTo>
                  <a:pt x="527" y="892"/>
                </a:lnTo>
                <a:lnTo>
                  <a:pt x="521" y="896"/>
                </a:lnTo>
                <a:lnTo>
                  <a:pt x="516" y="901"/>
                </a:lnTo>
                <a:lnTo>
                  <a:pt x="511" y="908"/>
                </a:lnTo>
                <a:lnTo>
                  <a:pt x="508" y="914"/>
                </a:lnTo>
                <a:lnTo>
                  <a:pt x="508" y="914"/>
                </a:lnTo>
                <a:lnTo>
                  <a:pt x="503" y="920"/>
                </a:lnTo>
                <a:lnTo>
                  <a:pt x="499" y="926"/>
                </a:lnTo>
                <a:lnTo>
                  <a:pt x="494" y="931"/>
                </a:lnTo>
                <a:lnTo>
                  <a:pt x="490" y="935"/>
                </a:lnTo>
                <a:lnTo>
                  <a:pt x="485" y="938"/>
                </a:lnTo>
                <a:lnTo>
                  <a:pt x="480" y="940"/>
                </a:lnTo>
                <a:lnTo>
                  <a:pt x="475" y="941"/>
                </a:lnTo>
                <a:lnTo>
                  <a:pt x="470" y="941"/>
                </a:lnTo>
                <a:lnTo>
                  <a:pt x="465" y="941"/>
                </a:lnTo>
                <a:lnTo>
                  <a:pt x="459" y="940"/>
                </a:lnTo>
                <a:lnTo>
                  <a:pt x="455" y="938"/>
                </a:lnTo>
                <a:lnTo>
                  <a:pt x="450" y="935"/>
                </a:lnTo>
                <a:lnTo>
                  <a:pt x="446" y="931"/>
                </a:lnTo>
                <a:lnTo>
                  <a:pt x="441" y="926"/>
                </a:lnTo>
                <a:lnTo>
                  <a:pt x="437" y="920"/>
                </a:lnTo>
                <a:lnTo>
                  <a:pt x="432" y="914"/>
                </a:lnTo>
                <a:lnTo>
                  <a:pt x="432" y="914"/>
                </a:lnTo>
                <a:lnTo>
                  <a:pt x="429" y="908"/>
                </a:lnTo>
                <a:lnTo>
                  <a:pt x="423" y="901"/>
                </a:lnTo>
                <a:lnTo>
                  <a:pt x="419" y="896"/>
                </a:lnTo>
                <a:lnTo>
                  <a:pt x="413" y="892"/>
                </a:lnTo>
                <a:lnTo>
                  <a:pt x="408" y="887"/>
                </a:lnTo>
                <a:lnTo>
                  <a:pt x="402" y="884"/>
                </a:lnTo>
                <a:lnTo>
                  <a:pt x="395" y="882"/>
                </a:lnTo>
                <a:lnTo>
                  <a:pt x="389" y="881"/>
                </a:lnTo>
                <a:lnTo>
                  <a:pt x="382" y="879"/>
                </a:lnTo>
                <a:lnTo>
                  <a:pt x="375" y="879"/>
                </a:lnTo>
                <a:lnTo>
                  <a:pt x="368" y="879"/>
                </a:lnTo>
                <a:lnTo>
                  <a:pt x="362" y="881"/>
                </a:lnTo>
                <a:lnTo>
                  <a:pt x="355" y="883"/>
                </a:lnTo>
                <a:lnTo>
                  <a:pt x="348" y="886"/>
                </a:lnTo>
                <a:lnTo>
                  <a:pt x="341" y="890"/>
                </a:lnTo>
                <a:lnTo>
                  <a:pt x="335" y="894"/>
                </a:lnTo>
                <a:lnTo>
                  <a:pt x="335" y="894"/>
                </a:lnTo>
                <a:lnTo>
                  <a:pt x="329" y="899"/>
                </a:lnTo>
                <a:lnTo>
                  <a:pt x="323" y="903"/>
                </a:lnTo>
                <a:lnTo>
                  <a:pt x="317" y="905"/>
                </a:lnTo>
                <a:lnTo>
                  <a:pt x="311" y="908"/>
                </a:lnTo>
                <a:lnTo>
                  <a:pt x="305" y="908"/>
                </a:lnTo>
                <a:lnTo>
                  <a:pt x="300" y="908"/>
                </a:lnTo>
                <a:lnTo>
                  <a:pt x="295" y="908"/>
                </a:lnTo>
                <a:lnTo>
                  <a:pt x="290" y="905"/>
                </a:lnTo>
                <a:lnTo>
                  <a:pt x="285" y="903"/>
                </a:lnTo>
                <a:lnTo>
                  <a:pt x="282" y="901"/>
                </a:lnTo>
                <a:lnTo>
                  <a:pt x="277" y="896"/>
                </a:lnTo>
                <a:lnTo>
                  <a:pt x="274" y="892"/>
                </a:lnTo>
                <a:lnTo>
                  <a:pt x="272" y="886"/>
                </a:lnTo>
                <a:lnTo>
                  <a:pt x="269" y="881"/>
                </a:lnTo>
                <a:lnTo>
                  <a:pt x="267" y="874"/>
                </a:lnTo>
                <a:lnTo>
                  <a:pt x="266" y="866"/>
                </a:lnTo>
                <a:lnTo>
                  <a:pt x="266" y="866"/>
                </a:lnTo>
                <a:lnTo>
                  <a:pt x="265" y="858"/>
                </a:lnTo>
                <a:lnTo>
                  <a:pt x="263" y="851"/>
                </a:lnTo>
                <a:lnTo>
                  <a:pt x="260" y="845"/>
                </a:lnTo>
                <a:lnTo>
                  <a:pt x="257" y="838"/>
                </a:lnTo>
                <a:lnTo>
                  <a:pt x="253" y="832"/>
                </a:lnTo>
                <a:lnTo>
                  <a:pt x="249" y="826"/>
                </a:lnTo>
                <a:lnTo>
                  <a:pt x="244" y="822"/>
                </a:lnTo>
                <a:lnTo>
                  <a:pt x="238" y="817"/>
                </a:lnTo>
                <a:lnTo>
                  <a:pt x="232" y="814"/>
                </a:lnTo>
                <a:lnTo>
                  <a:pt x="227" y="812"/>
                </a:lnTo>
                <a:lnTo>
                  <a:pt x="220" y="810"/>
                </a:lnTo>
                <a:lnTo>
                  <a:pt x="213" y="808"/>
                </a:lnTo>
                <a:lnTo>
                  <a:pt x="205" y="807"/>
                </a:lnTo>
                <a:lnTo>
                  <a:pt x="199" y="807"/>
                </a:lnTo>
                <a:lnTo>
                  <a:pt x="191" y="808"/>
                </a:lnTo>
                <a:lnTo>
                  <a:pt x="184" y="811"/>
                </a:lnTo>
                <a:lnTo>
                  <a:pt x="184" y="811"/>
                </a:lnTo>
                <a:lnTo>
                  <a:pt x="176" y="812"/>
                </a:lnTo>
                <a:lnTo>
                  <a:pt x="169" y="813"/>
                </a:lnTo>
                <a:lnTo>
                  <a:pt x="163" y="813"/>
                </a:lnTo>
                <a:lnTo>
                  <a:pt x="156" y="813"/>
                </a:lnTo>
                <a:lnTo>
                  <a:pt x="151" y="812"/>
                </a:lnTo>
                <a:lnTo>
                  <a:pt x="146" y="810"/>
                </a:lnTo>
                <a:lnTo>
                  <a:pt x="141" y="807"/>
                </a:lnTo>
                <a:lnTo>
                  <a:pt x="138" y="804"/>
                </a:lnTo>
                <a:lnTo>
                  <a:pt x="134" y="799"/>
                </a:lnTo>
                <a:lnTo>
                  <a:pt x="131" y="795"/>
                </a:lnTo>
                <a:lnTo>
                  <a:pt x="130" y="790"/>
                </a:lnTo>
                <a:lnTo>
                  <a:pt x="128" y="785"/>
                </a:lnTo>
                <a:lnTo>
                  <a:pt x="128" y="779"/>
                </a:lnTo>
                <a:lnTo>
                  <a:pt x="128" y="772"/>
                </a:lnTo>
                <a:lnTo>
                  <a:pt x="129" y="765"/>
                </a:lnTo>
                <a:lnTo>
                  <a:pt x="131" y="758"/>
                </a:lnTo>
                <a:lnTo>
                  <a:pt x="131" y="758"/>
                </a:lnTo>
                <a:lnTo>
                  <a:pt x="132" y="750"/>
                </a:lnTo>
                <a:lnTo>
                  <a:pt x="133" y="742"/>
                </a:lnTo>
                <a:lnTo>
                  <a:pt x="133" y="735"/>
                </a:lnTo>
                <a:lnTo>
                  <a:pt x="133" y="728"/>
                </a:lnTo>
                <a:lnTo>
                  <a:pt x="131" y="722"/>
                </a:lnTo>
                <a:lnTo>
                  <a:pt x="130" y="715"/>
                </a:lnTo>
                <a:lnTo>
                  <a:pt x="127" y="708"/>
                </a:lnTo>
                <a:lnTo>
                  <a:pt x="123" y="703"/>
                </a:lnTo>
                <a:lnTo>
                  <a:pt x="119" y="697"/>
                </a:lnTo>
                <a:lnTo>
                  <a:pt x="114" y="692"/>
                </a:lnTo>
                <a:lnTo>
                  <a:pt x="110" y="688"/>
                </a:lnTo>
                <a:lnTo>
                  <a:pt x="103" y="683"/>
                </a:lnTo>
                <a:lnTo>
                  <a:pt x="97" y="681"/>
                </a:lnTo>
                <a:lnTo>
                  <a:pt x="91" y="678"/>
                </a:lnTo>
                <a:lnTo>
                  <a:pt x="83" y="676"/>
                </a:lnTo>
                <a:lnTo>
                  <a:pt x="75" y="674"/>
                </a:lnTo>
                <a:lnTo>
                  <a:pt x="75" y="674"/>
                </a:lnTo>
                <a:lnTo>
                  <a:pt x="68" y="673"/>
                </a:lnTo>
                <a:lnTo>
                  <a:pt x="61" y="672"/>
                </a:lnTo>
                <a:lnTo>
                  <a:pt x="55" y="670"/>
                </a:lnTo>
                <a:lnTo>
                  <a:pt x="49" y="667"/>
                </a:lnTo>
                <a:lnTo>
                  <a:pt x="44" y="663"/>
                </a:lnTo>
                <a:lnTo>
                  <a:pt x="41" y="660"/>
                </a:lnTo>
                <a:lnTo>
                  <a:pt x="38" y="655"/>
                </a:lnTo>
                <a:lnTo>
                  <a:pt x="35" y="651"/>
                </a:lnTo>
                <a:lnTo>
                  <a:pt x="34" y="646"/>
                </a:lnTo>
                <a:lnTo>
                  <a:pt x="33" y="641"/>
                </a:lnTo>
                <a:lnTo>
                  <a:pt x="33" y="635"/>
                </a:lnTo>
                <a:lnTo>
                  <a:pt x="34" y="629"/>
                </a:lnTo>
                <a:lnTo>
                  <a:pt x="37" y="624"/>
                </a:lnTo>
                <a:lnTo>
                  <a:pt x="39" y="618"/>
                </a:lnTo>
                <a:lnTo>
                  <a:pt x="42" y="611"/>
                </a:lnTo>
                <a:lnTo>
                  <a:pt x="47" y="606"/>
                </a:lnTo>
                <a:lnTo>
                  <a:pt x="47" y="606"/>
                </a:lnTo>
                <a:lnTo>
                  <a:pt x="51" y="599"/>
                </a:lnTo>
                <a:lnTo>
                  <a:pt x="55" y="593"/>
                </a:lnTo>
                <a:lnTo>
                  <a:pt x="58" y="587"/>
                </a:lnTo>
                <a:lnTo>
                  <a:pt x="60" y="580"/>
                </a:lnTo>
                <a:lnTo>
                  <a:pt x="61" y="572"/>
                </a:lnTo>
                <a:lnTo>
                  <a:pt x="62" y="565"/>
                </a:lnTo>
                <a:lnTo>
                  <a:pt x="61" y="558"/>
                </a:lnTo>
                <a:lnTo>
                  <a:pt x="61" y="552"/>
                </a:lnTo>
                <a:lnTo>
                  <a:pt x="59" y="546"/>
                </a:lnTo>
                <a:lnTo>
                  <a:pt x="57" y="539"/>
                </a:lnTo>
                <a:lnTo>
                  <a:pt x="53" y="532"/>
                </a:lnTo>
                <a:lnTo>
                  <a:pt x="50" y="527"/>
                </a:lnTo>
                <a:lnTo>
                  <a:pt x="46" y="521"/>
                </a:lnTo>
                <a:lnTo>
                  <a:pt x="40" y="517"/>
                </a:lnTo>
                <a:lnTo>
                  <a:pt x="34" y="512"/>
                </a:lnTo>
                <a:lnTo>
                  <a:pt x="28" y="508"/>
                </a:lnTo>
                <a:lnTo>
                  <a:pt x="28" y="508"/>
                </a:lnTo>
                <a:lnTo>
                  <a:pt x="21" y="504"/>
                </a:lnTo>
                <a:lnTo>
                  <a:pt x="15" y="500"/>
                </a:lnTo>
                <a:lnTo>
                  <a:pt x="11" y="495"/>
                </a:lnTo>
                <a:lnTo>
                  <a:pt x="6" y="491"/>
                </a:lnTo>
                <a:lnTo>
                  <a:pt x="4" y="485"/>
                </a:lnTo>
                <a:lnTo>
                  <a:pt x="2" y="481"/>
                </a:lnTo>
                <a:lnTo>
                  <a:pt x="0" y="476"/>
                </a:lnTo>
                <a:lnTo>
                  <a:pt x="0" y="471"/>
                </a:lnTo>
                <a:lnTo>
                  <a:pt x="0" y="466"/>
                </a:lnTo>
                <a:lnTo>
                  <a:pt x="2" y="460"/>
                </a:lnTo>
                <a:lnTo>
                  <a:pt x="4" y="456"/>
                </a:lnTo>
                <a:lnTo>
                  <a:pt x="6" y="450"/>
                </a:lnTo>
                <a:lnTo>
                  <a:pt x="11" y="446"/>
                </a:lnTo>
                <a:lnTo>
                  <a:pt x="15" y="441"/>
                </a:lnTo>
                <a:lnTo>
                  <a:pt x="21" y="437"/>
                </a:lnTo>
                <a:lnTo>
                  <a:pt x="28" y="433"/>
                </a:lnTo>
                <a:lnTo>
                  <a:pt x="28" y="433"/>
                </a:lnTo>
                <a:lnTo>
                  <a:pt x="34" y="429"/>
                </a:lnTo>
                <a:lnTo>
                  <a:pt x="40" y="424"/>
                </a:lnTo>
                <a:lnTo>
                  <a:pt x="46" y="420"/>
                </a:lnTo>
                <a:lnTo>
                  <a:pt x="50" y="414"/>
                </a:lnTo>
                <a:lnTo>
                  <a:pt x="53" y="409"/>
                </a:lnTo>
                <a:lnTo>
                  <a:pt x="57" y="402"/>
                </a:lnTo>
                <a:lnTo>
                  <a:pt x="59" y="395"/>
                </a:lnTo>
                <a:lnTo>
                  <a:pt x="61" y="389"/>
                </a:lnTo>
                <a:lnTo>
                  <a:pt x="61" y="383"/>
                </a:lnTo>
                <a:lnTo>
                  <a:pt x="62" y="376"/>
                </a:lnTo>
                <a:lnTo>
                  <a:pt x="61" y="369"/>
                </a:lnTo>
                <a:lnTo>
                  <a:pt x="60" y="361"/>
                </a:lnTo>
                <a:lnTo>
                  <a:pt x="58" y="354"/>
                </a:lnTo>
                <a:lnTo>
                  <a:pt x="55" y="348"/>
                </a:lnTo>
                <a:lnTo>
                  <a:pt x="51" y="342"/>
                </a:lnTo>
                <a:lnTo>
                  <a:pt x="47" y="335"/>
                </a:lnTo>
                <a:lnTo>
                  <a:pt x="47" y="335"/>
                </a:lnTo>
                <a:lnTo>
                  <a:pt x="42" y="330"/>
                </a:lnTo>
                <a:lnTo>
                  <a:pt x="39" y="323"/>
                </a:lnTo>
                <a:lnTo>
                  <a:pt x="37" y="317"/>
                </a:lnTo>
                <a:lnTo>
                  <a:pt x="34" y="312"/>
                </a:lnTo>
                <a:lnTo>
                  <a:pt x="33" y="306"/>
                </a:lnTo>
                <a:lnTo>
                  <a:pt x="33" y="300"/>
                </a:lnTo>
                <a:lnTo>
                  <a:pt x="34" y="295"/>
                </a:lnTo>
                <a:lnTo>
                  <a:pt x="35" y="290"/>
                </a:lnTo>
                <a:lnTo>
                  <a:pt x="38" y="286"/>
                </a:lnTo>
                <a:lnTo>
                  <a:pt x="41" y="281"/>
                </a:lnTo>
                <a:lnTo>
                  <a:pt x="44" y="278"/>
                </a:lnTo>
                <a:lnTo>
                  <a:pt x="49" y="275"/>
                </a:lnTo>
                <a:lnTo>
                  <a:pt x="55" y="271"/>
                </a:lnTo>
                <a:lnTo>
                  <a:pt x="61" y="269"/>
                </a:lnTo>
                <a:lnTo>
                  <a:pt x="68" y="268"/>
                </a:lnTo>
                <a:lnTo>
                  <a:pt x="75" y="267"/>
                </a:lnTo>
                <a:lnTo>
                  <a:pt x="75" y="267"/>
                </a:lnTo>
                <a:lnTo>
                  <a:pt x="83" y="266"/>
                </a:lnTo>
                <a:lnTo>
                  <a:pt x="91" y="263"/>
                </a:lnTo>
                <a:lnTo>
                  <a:pt x="97" y="260"/>
                </a:lnTo>
                <a:lnTo>
                  <a:pt x="103" y="258"/>
                </a:lnTo>
                <a:lnTo>
                  <a:pt x="110" y="253"/>
                </a:lnTo>
                <a:lnTo>
                  <a:pt x="114" y="249"/>
                </a:lnTo>
                <a:lnTo>
                  <a:pt x="119" y="244"/>
                </a:lnTo>
                <a:lnTo>
                  <a:pt x="123" y="238"/>
                </a:lnTo>
                <a:lnTo>
                  <a:pt x="127" y="233"/>
                </a:lnTo>
                <a:lnTo>
                  <a:pt x="130" y="226"/>
                </a:lnTo>
                <a:lnTo>
                  <a:pt x="131" y="219"/>
                </a:lnTo>
                <a:lnTo>
                  <a:pt x="133" y="213"/>
                </a:lnTo>
                <a:lnTo>
                  <a:pt x="133" y="206"/>
                </a:lnTo>
                <a:lnTo>
                  <a:pt x="133" y="199"/>
                </a:lnTo>
                <a:lnTo>
                  <a:pt x="132" y="191"/>
                </a:lnTo>
                <a:lnTo>
                  <a:pt x="131" y="183"/>
                </a:lnTo>
                <a:lnTo>
                  <a:pt x="131" y="183"/>
                </a:lnTo>
                <a:lnTo>
                  <a:pt x="129" y="177"/>
                </a:lnTo>
                <a:lnTo>
                  <a:pt x="128" y="169"/>
                </a:lnTo>
                <a:lnTo>
                  <a:pt x="128" y="162"/>
                </a:lnTo>
                <a:lnTo>
                  <a:pt x="128" y="156"/>
                </a:lnTo>
                <a:lnTo>
                  <a:pt x="130" y="151"/>
                </a:lnTo>
                <a:lnTo>
                  <a:pt x="131" y="146"/>
                </a:lnTo>
                <a:lnTo>
                  <a:pt x="134" y="142"/>
                </a:lnTo>
                <a:lnTo>
                  <a:pt x="138" y="137"/>
                </a:lnTo>
                <a:lnTo>
                  <a:pt x="141" y="134"/>
                </a:lnTo>
                <a:lnTo>
                  <a:pt x="146" y="131"/>
                </a:lnTo>
                <a:lnTo>
                  <a:pt x="151" y="129"/>
                </a:lnTo>
                <a:lnTo>
                  <a:pt x="156" y="128"/>
                </a:lnTo>
                <a:lnTo>
                  <a:pt x="163" y="128"/>
                </a:lnTo>
                <a:lnTo>
                  <a:pt x="169" y="128"/>
                </a:lnTo>
                <a:lnTo>
                  <a:pt x="176" y="129"/>
                </a:lnTo>
                <a:lnTo>
                  <a:pt x="184" y="130"/>
                </a:lnTo>
                <a:lnTo>
                  <a:pt x="184" y="130"/>
                </a:lnTo>
                <a:lnTo>
                  <a:pt x="191" y="133"/>
                </a:lnTo>
                <a:lnTo>
                  <a:pt x="199" y="134"/>
                </a:lnTo>
                <a:lnTo>
                  <a:pt x="205" y="134"/>
                </a:lnTo>
                <a:lnTo>
                  <a:pt x="213" y="133"/>
                </a:lnTo>
                <a:lnTo>
                  <a:pt x="220" y="131"/>
                </a:lnTo>
                <a:lnTo>
                  <a:pt x="227" y="129"/>
                </a:lnTo>
                <a:lnTo>
                  <a:pt x="232" y="127"/>
                </a:lnTo>
                <a:lnTo>
                  <a:pt x="238" y="124"/>
                </a:lnTo>
                <a:lnTo>
                  <a:pt x="244" y="119"/>
                </a:lnTo>
                <a:lnTo>
                  <a:pt x="249" y="115"/>
                </a:lnTo>
                <a:lnTo>
                  <a:pt x="253" y="109"/>
                </a:lnTo>
                <a:lnTo>
                  <a:pt x="257" y="103"/>
                </a:lnTo>
                <a:lnTo>
                  <a:pt x="260" y="97"/>
                </a:lnTo>
                <a:lnTo>
                  <a:pt x="263" y="90"/>
                </a:lnTo>
                <a:lnTo>
                  <a:pt x="265" y="83"/>
                </a:lnTo>
                <a:lnTo>
                  <a:pt x="266" y="75"/>
                </a:lnTo>
                <a:lnTo>
                  <a:pt x="266" y="75"/>
                </a:lnTo>
                <a:lnTo>
                  <a:pt x="267" y="67"/>
                </a:lnTo>
                <a:lnTo>
                  <a:pt x="269" y="60"/>
                </a:lnTo>
                <a:lnTo>
                  <a:pt x="272" y="55"/>
                </a:lnTo>
                <a:lnTo>
                  <a:pt x="274" y="49"/>
                </a:lnTo>
                <a:lnTo>
                  <a:pt x="277" y="45"/>
                </a:lnTo>
                <a:lnTo>
                  <a:pt x="282" y="40"/>
                </a:lnTo>
                <a:lnTo>
                  <a:pt x="285" y="38"/>
                </a:lnTo>
                <a:lnTo>
                  <a:pt x="290" y="36"/>
                </a:lnTo>
                <a:lnTo>
                  <a:pt x="295" y="33"/>
                </a:lnTo>
                <a:lnTo>
                  <a:pt x="300" y="33"/>
                </a:lnTo>
                <a:lnTo>
                  <a:pt x="305" y="33"/>
                </a:lnTo>
                <a:lnTo>
                  <a:pt x="311" y="33"/>
                </a:lnTo>
                <a:lnTo>
                  <a:pt x="317" y="36"/>
                </a:lnTo>
                <a:lnTo>
                  <a:pt x="323" y="39"/>
                </a:lnTo>
                <a:lnTo>
                  <a:pt x="329" y="42"/>
                </a:lnTo>
                <a:lnTo>
                  <a:pt x="335" y="47"/>
                </a:lnTo>
                <a:lnTo>
                  <a:pt x="335" y="47"/>
                </a:lnTo>
                <a:lnTo>
                  <a:pt x="341" y="51"/>
                </a:lnTo>
                <a:lnTo>
                  <a:pt x="348" y="55"/>
                </a:lnTo>
                <a:lnTo>
                  <a:pt x="355" y="58"/>
                </a:lnTo>
                <a:lnTo>
                  <a:pt x="362" y="60"/>
                </a:lnTo>
                <a:lnTo>
                  <a:pt x="368" y="62"/>
                </a:lnTo>
                <a:lnTo>
                  <a:pt x="375" y="62"/>
                </a:lnTo>
                <a:lnTo>
                  <a:pt x="382" y="62"/>
                </a:lnTo>
                <a:lnTo>
                  <a:pt x="389" y="60"/>
                </a:lnTo>
                <a:lnTo>
                  <a:pt x="395" y="59"/>
                </a:lnTo>
                <a:lnTo>
                  <a:pt x="402" y="57"/>
                </a:lnTo>
                <a:lnTo>
                  <a:pt x="408" y="54"/>
                </a:lnTo>
                <a:lnTo>
                  <a:pt x="413" y="49"/>
                </a:lnTo>
                <a:lnTo>
                  <a:pt x="419" y="45"/>
                </a:lnTo>
                <a:lnTo>
                  <a:pt x="423" y="40"/>
                </a:lnTo>
                <a:lnTo>
                  <a:pt x="429" y="33"/>
                </a:lnTo>
                <a:lnTo>
                  <a:pt x="432" y="27"/>
                </a:lnTo>
                <a:lnTo>
                  <a:pt x="432" y="2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27">
            <a:extLst>
              <a:ext uri="{FF2B5EF4-FFF2-40B4-BE49-F238E27FC236}">
                <a16:creationId xmlns:a16="http://schemas.microsoft.com/office/drawing/2014/main" id="{3E3A98C5-C94E-3808-9A85-90094BC18933}"/>
              </a:ext>
            </a:extLst>
          </p:cNvPr>
          <p:cNvSpPr>
            <a:spLocks/>
          </p:cNvSpPr>
          <p:nvPr/>
        </p:nvSpPr>
        <p:spPr bwMode="auto">
          <a:xfrm>
            <a:off x="6654986" y="3900392"/>
            <a:ext cx="2475275" cy="2475275"/>
          </a:xfrm>
          <a:custGeom>
            <a:avLst/>
            <a:gdLst>
              <a:gd name="T0" fmla="*/ 477 w 977"/>
              <a:gd name="T1" fmla="*/ 0 h 979"/>
              <a:gd name="T2" fmla="*/ 532 w 977"/>
              <a:gd name="T3" fmla="*/ 15 h 979"/>
              <a:gd name="T4" fmla="*/ 578 w 977"/>
              <a:gd name="T5" fmla="*/ 35 h 979"/>
              <a:gd name="T6" fmla="*/ 630 w 977"/>
              <a:gd name="T7" fmla="*/ 34 h 979"/>
              <a:gd name="T8" fmla="*/ 686 w 977"/>
              <a:gd name="T9" fmla="*/ 42 h 979"/>
              <a:gd name="T10" fmla="*/ 716 w 977"/>
              <a:gd name="T11" fmla="*/ 78 h 979"/>
              <a:gd name="T12" fmla="*/ 769 w 977"/>
              <a:gd name="T13" fmla="*/ 117 h 979"/>
              <a:gd name="T14" fmla="*/ 815 w 977"/>
              <a:gd name="T15" fmla="*/ 130 h 979"/>
              <a:gd name="T16" fmla="*/ 852 w 977"/>
              <a:gd name="T17" fmla="*/ 173 h 979"/>
              <a:gd name="T18" fmla="*/ 866 w 977"/>
              <a:gd name="T19" fmla="*/ 221 h 979"/>
              <a:gd name="T20" fmla="*/ 910 w 977"/>
              <a:gd name="T21" fmla="*/ 267 h 979"/>
              <a:gd name="T22" fmla="*/ 940 w 977"/>
              <a:gd name="T23" fmla="*/ 302 h 979"/>
              <a:gd name="T24" fmla="*/ 942 w 977"/>
              <a:gd name="T25" fmla="*/ 348 h 979"/>
              <a:gd name="T26" fmla="*/ 945 w 977"/>
              <a:gd name="T27" fmla="*/ 413 h 979"/>
              <a:gd name="T28" fmla="*/ 968 w 977"/>
              <a:gd name="T29" fmla="*/ 455 h 979"/>
              <a:gd name="T30" fmla="*/ 974 w 977"/>
              <a:gd name="T31" fmla="*/ 513 h 979"/>
              <a:gd name="T32" fmla="*/ 949 w 977"/>
              <a:gd name="T33" fmla="*/ 555 h 979"/>
              <a:gd name="T34" fmla="*/ 940 w 977"/>
              <a:gd name="T35" fmla="*/ 619 h 979"/>
              <a:gd name="T36" fmla="*/ 943 w 977"/>
              <a:gd name="T37" fmla="*/ 666 h 979"/>
              <a:gd name="T38" fmla="*/ 910 w 977"/>
              <a:gd name="T39" fmla="*/ 711 h 979"/>
              <a:gd name="T40" fmla="*/ 873 w 977"/>
              <a:gd name="T41" fmla="*/ 746 h 979"/>
              <a:gd name="T42" fmla="*/ 855 w 977"/>
              <a:gd name="T43" fmla="*/ 794 h 979"/>
              <a:gd name="T44" fmla="*/ 825 w 977"/>
              <a:gd name="T45" fmla="*/ 843 h 979"/>
              <a:gd name="T46" fmla="*/ 780 w 977"/>
              <a:gd name="T47" fmla="*/ 858 h 979"/>
              <a:gd name="T48" fmla="*/ 724 w 977"/>
              <a:gd name="T49" fmla="*/ 891 h 979"/>
              <a:gd name="T50" fmla="*/ 695 w 977"/>
              <a:gd name="T51" fmla="*/ 930 h 979"/>
              <a:gd name="T52" fmla="*/ 641 w 977"/>
              <a:gd name="T53" fmla="*/ 947 h 979"/>
              <a:gd name="T54" fmla="*/ 592 w 977"/>
              <a:gd name="T55" fmla="*/ 941 h 979"/>
              <a:gd name="T56" fmla="*/ 532 w 977"/>
              <a:gd name="T57" fmla="*/ 965 h 979"/>
              <a:gd name="T58" fmla="*/ 488 w 977"/>
              <a:gd name="T59" fmla="*/ 979 h 979"/>
              <a:gd name="T60" fmla="*/ 445 w 977"/>
              <a:gd name="T61" fmla="*/ 965 h 979"/>
              <a:gd name="T62" fmla="*/ 385 w 977"/>
              <a:gd name="T63" fmla="*/ 941 h 979"/>
              <a:gd name="T64" fmla="*/ 336 w 977"/>
              <a:gd name="T65" fmla="*/ 947 h 979"/>
              <a:gd name="T66" fmla="*/ 281 w 977"/>
              <a:gd name="T67" fmla="*/ 930 h 979"/>
              <a:gd name="T68" fmla="*/ 252 w 977"/>
              <a:gd name="T69" fmla="*/ 891 h 979"/>
              <a:gd name="T70" fmla="*/ 196 w 977"/>
              <a:gd name="T71" fmla="*/ 858 h 979"/>
              <a:gd name="T72" fmla="*/ 152 w 977"/>
              <a:gd name="T73" fmla="*/ 843 h 979"/>
              <a:gd name="T74" fmla="*/ 123 w 977"/>
              <a:gd name="T75" fmla="*/ 794 h 979"/>
              <a:gd name="T76" fmla="*/ 105 w 977"/>
              <a:gd name="T77" fmla="*/ 746 h 979"/>
              <a:gd name="T78" fmla="*/ 68 w 977"/>
              <a:gd name="T79" fmla="*/ 711 h 979"/>
              <a:gd name="T80" fmla="*/ 33 w 977"/>
              <a:gd name="T81" fmla="*/ 666 h 979"/>
              <a:gd name="T82" fmla="*/ 36 w 977"/>
              <a:gd name="T83" fmla="*/ 619 h 979"/>
              <a:gd name="T84" fmla="*/ 27 w 977"/>
              <a:gd name="T85" fmla="*/ 555 h 979"/>
              <a:gd name="T86" fmla="*/ 3 w 977"/>
              <a:gd name="T87" fmla="*/ 513 h 979"/>
              <a:gd name="T88" fmla="*/ 8 w 977"/>
              <a:gd name="T89" fmla="*/ 455 h 979"/>
              <a:gd name="T90" fmla="*/ 32 w 977"/>
              <a:gd name="T91" fmla="*/ 413 h 979"/>
              <a:gd name="T92" fmla="*/ 34 w 977"/>
              <a:gd name="T93" fmla="*/ 348 h 979"/>
              <a:gd name="T94" fmla="*/ 37 w 977"/>
              <a:gd name="T95" fmla="*/ 302 h 979"/>
              <a:gd name="T96" fmla="*/ 68 w 977"/>
              <a:gd name="T97" fmla="*/ 267 h 979"/>
              <a:gd name="T98" fmla="*/ 111 w 977"/>
              <a:gd name="T99" fmla="*/ 221 h 979"/>
              <a:gd name="T100" fmla="*/ 125 w 977"/>
              <a:gd name="T101" fmla="*/ 173 h 979"/>
              <a:gd name="T102" fmla="*/ 162 w 977"/>
              <a:gd name="T103" fmla="*/ 130 h 979"/>
              <a:gd name="T104" fmla="*/ 208 w 977"/>
              <a:gd name="T105" fmla="*/ 117 h 979"/>
              <a:gd name="T106" fmla="*/ 260 w 977"/>
              <a:gd name="T107" fmla="*/ 78 h 979"/>
              <a:gd name="T108" fmla="*/ 291 w 977"/>
              <a:gd name="T109" fmla="*/ 42 h 979"/>
              <a:gd name="T110" fmla="*/ 348 w 977"/>
              <a:gd name="T111" fmla="*/ 34 h 979"/>
              <a:gd name="T112" fmla="*/ 398 w 977"/>
              <a:gd name="T113" fmla="*/ 35 h 979"/>
              <a:gd name="T114" fmla="*/ 445 w 977"/>
              <a:gd name="T115" fmla="*/ 15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7" h="979">
                <a:moveTo>
                  <a:pt x="445" y="15"/>
                </a:moveTo>
                <a:lnTo>
                  <a:pt x="445" y="15"/>
                </a:lnTo>
                <a:lnTo>
                  <a:pt x="454" y="8"/>
                </a:lnTo>
                <a:lnTo>
                  <a:pt x="466" y="4"/>
                </a:lnTo>
                <a:lnTo>
                  <a:pt x="477" y="0"/>
                </a:lnTo>
                <a:lnTo>
                  <a:pt x="488" y="0"/>
                </a:lnTo>
                <a:lnTo>
                  <a:pt x="500" y="0"/>
                </a:lnTo>
                <a:lnTo>
                  <a:pt x="512" y="4"/>
                </a:lnTo>
                <a:lnTo>
                  <a:pt x="522" y="8"/>
                </a:lnTo>
                <a:lnTo>
                  <a:pt x="532" y="15"/>
                </a:lnTo>
                <a:lnTo>
                  <a:pt x="532" y="15"/>
                </a:lnTo>
                <a:lnTo>
                  <a:pt x="542" y="22"/>
                </a:lnTo>
                <a:lnTo>
                  <a:pt x="553" y="27"/>
                </a:lnTo>
                <a:lnTo>
                  <a:pt x="566" y="32"/>
                </a:lnTo>
                <a:lnTo>
                  <a:pt x="578" y="35"/>
                </a:lnTo>
                <a:lnTo>
                  <a:pt x="592" y="37"/>
                </a:lnTo>
                <a:lnTo>
                  <a:pt x="605" y="37"/>
                </a:lnTo>
                <a:lnTo>
                  <a:pt x="617" y="36"/>
                </a:lnTo>
                <a:lnTo>
                  <a:pt x="630" y="34"/>
                </a:lnTo>
                <a:lnTo>
                  <a:pt x="630" y="34"/>
                </a:lnTo>
                <a:lnTo>
                  <a:pt x="641" y="32"/>
                </a:lnTo>
                <a:lnTo>
                  <a:pt x="652" y="32"/>
                </a:lnTo>
                <a:lnTo>
                  <a:pt x="665" y="33"/>
                </a:lnTo>
                <a:lnTo>
                  <a:pt x="676" y="37"/>
                </a:lnTo>
                <a:lnTo>
                  <a:pt x="686" y="42"/>
                </a:lnTo>
                <a:lnTo>
                  <a:pt x="695" y="50"/>
                </a:lnTo>
                <a:lnTo>
                  <a:pt x="704" y="58"/>
                </a:lnTo>
                <a:lnTo>
                  <a:pt x="710" y="68"/>
                </a:lnTo>
                <a:lnTo>
                  <a:pt x="710" y="68"/>
                </a:lnTo>
                <a:lnTo>
                  <a:pt x="716" y="78"/>
                </a:lnTo>
                <a:lnTo>
                  <a:pt x="724" y="87"/>
                </a:lnTo>
                <a:lnTo>
                  <a:pt x="734" y="96"/>
                </a:lnTo>
                <a:lnTo>
                  <a:pt x="746" y="104"/>
                </a:lnTo>
                <a:lnTo>
                  <a:pt x="757" y="112"/>
                </a:lnTo>
                <a:lnTo>
                  <a:pt x="769" y="117"/>
                </a:lnTo>
                <a:lnTo>
                  <a:pt x="780" y="121"/>
                </a:lnTo>
                <a:lnTo>
                  <a:pt x="793" y="123"/>
                </a:lnTo>
                <a:lnTo>
                  <a:pt x="793" y="123"/>
                </a:lnTo>
                <a:lnTo>
                  <a:pt x="804" y="125"/>
                </a:lnTo>
                <a:lnTo>
                  <a:pt x="815" y="130"/>
                </a:lnTo>
                <a:lnTo>
                  <a:pt x="825" y="135"/>
                </a:lnTo>
                <a:lnTo>
                  <a:pt x="834" y="143"/>
                </a:lnTo>
                <a:lnTo>
                  <a:pt x="841" y="152"/>
                </a:lnTo>
                <a:lnTo>
                  <a:pt x="848" y="162"/>
                </a:lnTo>
                <a:lnTo>
                  <a:pt x="852" y="173"/>
                </a:lnTo>
                <a:lnTo>
                  <a:pt x="855" y="185"/>
                </a:lnTo>
                <a:lnTo>
                  <a:pt x="855" y="185"/>
                </a:lnTo>
                <a:lnTo>
                  <a:pt x="856" y="196"/>
                </a:lnTo>
                <a:lnTo>
                  <a:pt x="860" y="209"/>
                </a:lnTo>
                <a:lnTo>
                  <a:pt x="866" y="221"/>
                </a:lnTo>
                <a:lnTo>
                  <a:pt x="873" y="232"/>
                </a:lnTo>
                <a:lnTo>
                  <a:pt x="881" y="242"/>
                </a:lnTo>
                <a:lnTo>
                  <a:pt x="890" y="253"/>
                </a:lnTo>
                <a:lnTo>
                  <a:pt x="900" y="260"/>
                </a:lnTo>
                <a:lnTo>
                  <a:pt x="910" y="267"/>
                </a:lnTo>
                <a:lnTo>
                  <a:pt x="910" y="267"/>
                </a:lnTo>
                <a:lnTo>
                  <a:pt x="919" y="274"/>
                </a:lnTo>
                <a:lnTo>
                  <a:pt x="928" y="282"/>
                </a:lnTo>
                <a:lnTo>
                  <a:pt x="934" y="291"/>
                </a:lnTo>
                <a:lnTo>
                  <a:pt x="940" y="302"/>
                </a:lnTo>
                <a:lnTo>
                  <a:pt x="943" y="313"/>
                </a:lnTo>
                <a:lnTo>
                  <a:pt x="946" y="325"/>
                </a:lnTo>
                <a:lnTo>
                  <a:pt x="945" y="337"/>
                </a:lnTo>
                <a:lnTo>
                  <a:pt x="942" y="348"/>
                </a:lnTo>
                <a:lnTo>
                  <a:pt x="942" y="348"/>
                </a:lnTo>
                <a:lnTo>
                  <a:pt x="940" y="360"/>
                </a:lnTo>
                <a:lnTo>
                  <a:pt x="939" y="372"/>
                </a:lnTo>
                <a:lnTo>
                  <a:pt x="940" y="386"/>
                </a:lnTo>
                <a:lnTo>
                  <a:pt x="941" y="399"/>
                </a:lnTo>
                <a:lnTo>
                  <a:pt x="945" y="413"/>
                </a:lnTo>
                <a:lnTo>
                  <a:pt x="949" y="425"/>
                </a:lnTo>
                <a:lnTo>
                  <a:pt x="955" y="436"/>
                </a:lnTo>
                <a:lnTo>
                  <a:pt x="963" y="445"/>
                </a:lnTo>
                <a:lnTo>
                  <a:pt x="963" y="445"/>
                </a:lnTo>
                <a:lnTo>
                  <a:pt x="968" y="455"/>
                </a:lnTo>
                <a:lnTo>
                  <a:pt x="974" y="467"/>
                </a:lnTo>
                <a:lnTo>
                  <a:pt x="976" y="478"/>
                </a:lnTo>
                <a:lnTo>
                  <a:pt x="977" y="489"/>
                </a:lnTo>
                <a:lnTo>
                  <a:pt x="976" y="502"/>
                </a:lnTo>
                <a:lnTo>
                  <a:pt x="974" y="513"/>
                </a:lnTo>
                <a:lnTo>
                  <a:pt x="968" y="523"/>
                </a:lnTo>
                <a:lnTo>
                  <a:pt x="963" y="533"/>
                </a:lnTo>
                <a:lnTo>
                  <a:pt x="963" y="533"/>
                </a:lnTo>
                <a:lnTo>
                  <a:pt x="955" y="543"/>
                </a:lnTo>
                <a:lnTo>
                  <a:pt x="949" y="555"/>
                </a:lnTo>
                <a:lnTo>
                  <a:pt x="945" y="567"/>
                </a:lnTo>
                <a:lnTo>
                  <a:pt x="941" y="579"/>
                </a:lnTo>
                <a:lnTo>
                  <a:pt x="940" y="593"/>
                </a:lnTo>
                <a:lnTo>
                  <a:pt x="939" y="606"/>
                </a:lnTo>
                <a:lnTo>
                  <a:pt x="940" y="619"/>
                </a:lnTo>
                <a:lnTo>
                  <a:pt x="942" y="631"/>
                </a:lnTo>
                <a:lnTo>
                  <a:pt x="942" y="631"/>
                </a:lnTo>
                <a:lnTo>
                  <a:pt x="945" y="642"/>
                </a:lnTo>
                <a:lnTo>
                  <a:pt x="946" y="654"/>
                </a:lnTo>
                <a:lnTo>
                  <a:pt x="943" y="666"/>
                </a:lnTo>
                <a:lnTo>
                  <a:pt x="940" y="676"/>
                </a:lnTo>
                <a:lnTo>
                  <a:pt x="934" y="687"/>
                </a:lnTo>
                <a:lnTo>
                  <a:pt x="928" y="696"/>
                </a:lnTo>
                <a:lnTo>
                  <a:pt x="919" y="704"/>
                </a:lnTo>
                <a:lnTo>
                  <a:pt x="910" y="711"/>
                </a:lnTo>
                <a:lnTo>
                  <a:pt x="910" y="711"/>
                </a:lnTo>
                <a:lnTo>
                  <a:pt x="900" y="718"/>
                </a:lnTo>
                <a:lnTo>
                  <a:pt x="890" y="726"/>
                </a:lnTo>
                <a:lnTo>
                  <a:pt x="881" y="736"/>
                </a:lnTo>
                <a:lnTo>
                  <a:pt x="873" y="746"/>
                </a:lnTo>
                <a:lnTo>
                  <a:pt x="866" y="758"/>
                </a:lnTo>
                <a:lnTo>
                  <a:pt x="860" y="770"/>
                </a:lnTo>
                <a:lnTo>
                  <a:pt x="856" y="782"/>
                </a:lnTo>
                <a:lnTo>
                  <a:pt x="855" y="794"/>
                </a:lnTo>
                <a:lnTo>
                  <a:pt x="855" y="794"/>
                </a:lnTo>
                <a:lnTo>
                  <a:pt x="852" y="806"/>
                </a:lnTo>
                <a:lnTo>
                  <a:pt x="848" y="817"/>
                </a:lnTo>
                <a:lnTo>
                  <a:pt x="841" y="827"/>
                </a:lnTo>
                <a:lnTo>
                  <a:pt x="834" y="836"/>
                </a:lnTo>
                <a:lnTo>
                  <a:pt x="825" y="843"/>
                </a:lnTo>
                <a:lnTo>
                  <a:pt x="815" y="850"/>
                </a:lnTo>
                <a:lnTo>
                  <a:pt x="804" y="854"/>
                </a:lnTo>
                <a:lnTo>
                  <a:pt x="793" y="855"/>
                </a:lnTo>
                <a:lnTo>
                  <a:pt x="793" y="855"/>
                </a:lnTo>
                <a:lnTo>
                  <a:pt x="780" y="858"/>
                </a:lnTo>
                <a:lnTo>
                  <a:pt x="769" y="862"/>
                </a:lnTo>
                <a:lnTo>
                  <a:pt x="757" y="868"/>
                </a:lnTo>
                <a:lnTo>
                  <a:pt x="746" y="874"/>
                </a:lnTo>
                <a:lnTo>
                  <a:pt x="734" y="882"/>
                </a:lnTo>
                <a:lnTo>
                  <a:pt x="724" y="891"/>
                </a:lnTo>
                <a:lnTo>
                  <a:pt x="716" y="901"/>
                </a:lnTo>
                <a:lnTo>
                  <a:pt x="710" y="912"/>
                </a:lnTo>
                <a:lnTo>
                  <a:pt x="710" y="912"/>
                </a:lnTo>
                <a:lnTo>
                  <a:pt x="704" y="921"/>
                </a:lnTo>
                <a:lnTo>
                  <a:pt x="695" y="930"/>
                </a:lnTo>
                <a:lnTo>
                  <a:pt x="686" y="936"/>
                </a:lnTo>
                <a:lnTo>
                  <a:pt x="676" y="942"/>
                </a:lnTo>
                <a:lnTo>
                  <a:pt x="665" y="945"/>
                </a:lnTo>
                <a:lnTo>
                  <a:pt x="652" y="948"/>
                </a:lnTo>
                <a:lnTo>
                  <a:pt x="641" y="947"/>
                </a:lnTo>
                <a:lnTo>
                  <a:pt x="630" y="944"/>
                </a:lnTo>
                <a:lnTo>
                  <a:pt x="630" y="944"/>
                </a:lnTo>
                <a:lnTo>
                  <a:pt x="617" y="942"/>
                </a:lnTo>
                <a:lnTo>
                  <a:pt x="605" y="941"/>
                </a:lnTo>
                <a:lnTo>
                  <a:pt x="592" y="941"/>
                </a:lnTo>
                <a:lnTo>
                  <a:pt x="578" y="943"/>
                </a:lnTo>
                <a:lnTo>
                  <a:pt x="566" y="947"/>
                </a:lnTo>
                <a:lnTo>
                  <a:pt x="553" y="951"/>
                </a:lnTo>
                <a:lnTo>
                  <a:pt x="542" y="957"/>
                </a:lnTo>
                <a:lnTo>
                  <a:pt x="532" y="965"/>
                </a:lnTo>
                <a:lnTo>
                  <a:pt x="532" y="965"/>
                </a:lnTo>
                <a:lnTo>
                  <a:pt x="522" y="970"/>
                </a:lnTo>
                <a:lnTo>
                  <a:pt x="512" y="975"/>
                </a:lnTo>
                <a:lnTo>
                  <a:pt x="500" y="978"/>
                </a:lnTo>
                <a:lnTo>
                  <a:pt x="488" y="979"/>
                </a:lnTo>
                <a:lnTo>
                  <a:pt x="477" y="978"/>
                </a:lnTo>
                <a:lnTo>
                  <a:pt x="466" y="975"/>
                </a:lnTo>
                <a:lnTo>
                  <a:pt x="454" y="970"/>
                </a:lnTo>
                <a:lnTo>
                  <a:pt x="445" y="965"/>
                </a:lnTo>
                <a:lnTo>
                  <a:pt x="445" y="965"/>
                </a:lnTo>
                <a:lnTo>
                  <a:pt x="435" y="957"/>
                </a:lnTo>
                <a:lnTo>
                  <a:pt x="424" y="951"/>
                </a:lnTo>
                <a:lnTo>
                  <a:pt x="412" y="947"/>
                </a:lnTo>
                <a:lnTo>
                  <a:pt x="398" y="943"/>
                </a:lnTo>
                <a:lnTo>
                  <a:pt x="385" y="941"/>
                </a:lnTo>
                <a:lnTo>
                  <a:pt x="371" y="941"/>
                </a:lnTo>
                <a:lnTo>
                  <a:pt x="359" y="942"/>
                </a:lnTo>
                <a:lnTo>
                  <a:pt x="348" y="944"/>
                </a:lnTo>
                <a:lnTo>
                  <a:pt x="348" y="944"/>
                </a:lnTo>
                <a:lnTo>
                  <a:pt x="336" y="947"/>
                </a:lnTo>
                <a:lnTo>
                  <a:pt x="324" y="948"/>
                </a:lnTo>
                <a:lnTo>
                  <a:pt x="313" y="945"/>
                </a:lnTo>
                <a:lnTo>
                  <a:pt x="301" y="942"/>
                </a:lnTo>
                <a:lnTo>
                  <a:pt x="291" y="936"/>
                </a:lnTo>
                <a:lnTo>
                  <a:pt x="281" y="930"/>
                </a:lnTo>
                <a:lnTo>
                  <a:pt x="273" y="921"/>
                </a:lnTo>
                <a:lnTo>
                  <a:pt x="267" y="912"/>
                </a:lnTo>
                <a:lnTo>
                  <a:pt x="267" y="912"/>
                </a:lnTo>
                <a:lnTo>
                  <a:pt x="260" y="901"/>
                </a:lnTo>
                <a:lnTo>
                  <a:pt x="252" y="891"/>
                </a:lnTo>
                <a:lnTo>
                  <a:pt x="243" y="882"/>
                </a:lnTo>
                <a:lnTo>
                  <a:pt x="232" y="874"/>
                </a:lnTo>
                <a:lnTo>
                  <a:pt x="220" y="868"/>
                </a:lnTo>
                <a:lnTo>
                  <a:pt x="208" y="862"/>
                </a:lnTo>
                <a:lnTo>
                  <a:pt x="196" y="858"/>
                </a:lnTo>
                <a:lnTo>
                  <a:pt x="184" y="855"/>
                </a:lnTo>
                <a:lnTo>
                  <a:pt x="184" y="855"/>
                </a:lnTo>
                <a:lnTo>
                  <a:pt x="172" y="854"/>
                </a:lnTo>
                <a:lnTo>
                  <a:pt x="162" y="850"/>
                </a:lnTo>
                <a:lnTo>
                  <a:pt x="152" y="843"/>
                </a:lnTo>
                <a:lnTo>
                  <a:pt x="143" y="836"/>
                </a:lnTo>
                <a:lnTo>
                  <a:pt x="135" y="827"/>
                </a:lnTo>
                <a:lnTo>
                  <a:pt x="129" y="817"/>
                </a:lnTo>
                <a:lnTo>
                  <a:pt x="125" y="806"/>
                </a:lnTo>
                <a:lnTo>
                  <a:pt x="123" y="794"/>
                </a:lnTo>
                <a:lnTo>
                  <a:pt x="123" y="794"/>
                </a:lnTo>
                <a:lnTo>
                  <a:pt x="120" y="782"/>
                </a:lnTo>
                <a:lnTo>
                  <a:pt x="117" y="770"/>
                </a:lnTo>
                <a:lnTo>
                  <a:pt x="111" y="758"/>
                </a:lnTo>
                <a:lnTo>
                  <a:pt x="105" y="746"/>
                </a:lnTo>
                <a:lnTo>
                  <a:pt x="96" y="736"/>
                </a:lnTo>
                <a:lnTo>
                  <a:pt x="87" y="726"/>
                </a:lnTo>
                <a:lnTo>
                  <a:pt x="78" y="718"/>
                </a:lnTo>
                <a:lnTo>
                  <a:pt x="68" y="711"/>
                </a:lnTo>
                <a:lnTo>
                  <a:pt x="68" y="711"/>
                </a:lnTo>
                <a:lnTo>
                  <a:pt x="57" y="704"/>
                </a:lnTo>
                <a:lnTo>
                  <a:pt x="50" y="696"/>
                </a:lnTo>
                <a:lnTo>
                  <a:pt x="42" y="687"/>
                </a:lnTo>
                <a:lnTo>
                  <a:pt x="37" y="676"/>
                </a:lnTo>
                <a:lnTo>
                  <a:pt x="33" y="666"/>
                </a:lnTo>
                <a:lnTo>
                  <a:pt x="32" y="654"/>
                </a:lnTo>
                <a:lnTo>
                  <a:pt x="32" y="642"/>
                </a:lnTo>
                <a:lnTo>
                  <a:pt x="34" y="631"/>
                </a:lnTo>
                <a:lnTo>
                  <a:pt x="34" y="631"/>
                </a:lnTo>
                <a:lnTo>
                  <a:pt x="36" y="619"/>
                </a:lnTo>
                <a:lnTo>
                  <a:pt x="37" y="606"/>
                </a:lnTo>
                <a:lnTo>
                  <a:pt x="37" y="593"/>
                </a:lnTo>
                <a:lnTo>
                  <a:pt x="35" y="579"/>
                </a:lnTo>
                <a:lnTo>
                  <a:pt x="32" y="567"/>
                </a:lnTo>
                <a:lnTo>
                  <a:pt x="27" y="555"/>
                </a:lnTo>
                <a:lnTo>
                  <a:pt x="21" y="543"/>
                </a:lnTo>
                <a:lnTo>
                  <a:pt x="15" y="533"/>
                </a:lnTo>
                <a:lnTo>
                  <a:pt x="15" y="533"/>
                </a:lnTo>
                <a:lnTo>
                  <a:pt x="8" y="523"/>
                </a:lnTo>
                <a:lnTo>
                  <a:pt x="3" y="513"/>
                </a:lnTo>
                <a:lnTo>
                  <a:pt x="0" y="502"/>
                </a:lnTo>
                <a:lnTo>
                  <a:pt x="0" y="489"/>
                </a:lnTo>
                <a:lnTo>
                  <a:pt x="0" y="478"/>
                </a:lnTo>
                <a:lnTo>
                  <a:pt x="3" y="467"/>
                </a:lnTo>
                <a:lnTo>
                  <a:pt x="8" y="455"/>
                </a:lnTo>
                <a:lnTo>
                  <a:pt x="15" y="445"/>
                </a:lnTo>
                <a:lnTo>
                  <a:pt x="15" y="445"/>
                </a:lnTo>
                <a:lnTo>
                  <a:pt x="21" y="436"/>
                </a:lnTo>
                <a:lnTo>
                  <a:pt x="27" y="425"/>
                </a:lnTo>
                <a:lnTo>
                  <a:pt x="32" y="413"/>
                </a:lnTo>
                <a:lnTo>
                  <a:pt x="35" y="399"/>
                </a:lnTo>
                <a:lnTo>
                  <a:pt x="37" y="386"/>
                </a:lnTo>
                <a:lnTo>
                  <a:pt x="37" y="372"/>
                </a:lnTo>
                <a:lnTo>
                  <a:pt x="36" y="360"/>
                </a:lnTo>
                <a:lnTo>
                  <a:pt x="34" y="348"/>
                </a:lnTo>
                <a:lnTo>
                  <a:pt x="34" y="348"/>
                </a:lnTo>
                <a:lnTo>
                  <a:pt x="32" y="337"/>
                </a:lnTo>
                <a:lnTo>
                  <a:pt x="32" y="325"/>
                </a:lnTo>
                <a:lnTo>
                  <a:pt x="33" y="313"/>
                </a:lnTo>
                <a:lnTo>
                  <a:pt x="37" y="302"/>
                </a:lnTo>
                <a:lnTo>
                  <a:pt x="42" y="291"/>
                </a:lnTo>
                <a:lnTo>
                  <a:pt x="50" y="282"/>
                </a:lnTo>
                <a:lnTo>
                  <a:pt x="57" y="274"/>
                </a:lnTo>
                <a:lnTo>
                  <a:pt x="68" y="267"/>
                </a:lnTo>
                <a:lnTo>
                  <a:pt x="68" y="267"/>
                </a:lnTo>
                <a:lnTo>
                  <a:pt x="78" y="260"/>
                </a:lnTo>
                <a:lnTo>
                  <a:pt x="87" y="253"/>
                </a:lnTo>
                <a:lnTo>
                  <a:pt x="96" y="242"/>
                </a:lnTo>
                <a:lnTo>
                  <a:pt x="105" y="232"/>
                </a:lnTo>
                <a:lnTo>
                  <a:pt x="111" y="221"/>
                </a:lnTo>
                <a:lnTo>
                  <a:pt x="117" y="209"/>
                </a:lnTo>
                <a:lnTo>
                  <a:pt x="120" y="196"/>
                </a:lnTo>
                <a:lnTo>
                  <a:pt x="123" y="185"/>
                </a:lnTo>
                <a:lnTo>
                  <a:pt x="123" y="185"/>
                </a:lnTo>
                <a:lnTo>
                  <a:pt x="125" y="173"/>
                </a:lnTo>
                <a:lnTo>
                  <a:pt x="129" y="162"/>
                </a:lnTo>
                <a:lnTo>
                  <a:pt x="135" y="152"/>
                </a:lnTo>
                <a:lnTo>
                  <a:pt x="143" y="143"/>
                </a:lnTo>
                <a:lnTo>
                  <a:pt x="152" y="135"/>
                </a:lnTo>
                <a:lnTo>
                  <a:pt x="162" y="130"/>
                </a:lnTo>
                <a:lnTo>
                  <a:pt x="172" y="125"/>
                </a:lnTo>
                <a:lnTo>
                  <a:pt x="184" y="123"/>
                </a:lnTo>
                <a:lnTo>
                  <a:pt x="184" y="123"/>
                </a:lnTo>
                <a:lnTo>
                  <a:pt x="196" y="121"/>
                </a:lnTo>
                <a:lnTo>
                  <a:pt x="208" y="117"/>
                </a:lnTo>
                <a:lnTo>
                  <a:pt x="220" y="112"/>
                </a:lnTo>
                <a:lnTo>
                  <a:pt x="232" y="104"/>
                </a:lnTo>
                <a:lnTo>
                  <a:pt x="243" y="96"/>
                </a:lnTo>
                <a:lnTo>
                  <a:pt x="252" y="87"/>
                </a:lnTo>
                <a:lnTo>
                  <a:pt x="260" y="78"/>
                </a:lnTo>
                <a:lnTo>
                  <a:pt x="267" y="68"/>
                </a:lnTo>
                <a:lnTo>
                  <a:pt x="267" y="68"/>
                </a:lnTo>
                <a:lnTo>
                  <a:pt x="273" y="58"/>
                </a:lnTo>
                <a:lnTo>
                  <a:pt x="281" y="50"/>
                </a:lnTo>
                <a:lnTo>
                  <a:pt x="291" y="42"/>
                </a:lnTo>
                <a:lnTo>
                  <a:pt x="301" y="37"/>
                </a:lnTo>
                <a:lnTo>
                  <a:pt x="313" y="33"/>
                </a:lnTo>
                <a:lnTo>
                  <a:pt x="324" y="32"/>
                </a:lnTo>
                <a:lnTo>
                  <a:pt x="336" y="32"/>
                </a:lnTo>
                <a:lnTo>
                  <a:pt x="348" y="34"/>
                </a:lnTo>
                <a:lnTo>
                  <a:pt x="348" y="34"/>
                </a:lnTo>
                <a:lnTo>
                  <a:pt x="359" y="36"/>
                </a:lnTo>
                <a:lnTo>
                  <a:pt x="371" y="37"/>
                </a:lnTo>
                <a:lnTo>
                  <a:pt x="385" y="37"/>
                </a:lnTo>
                <a:lnTo>
                  <a:pt x="398" y="35"/>
                </a:lnTo>
                <a:lnTo>
                  <a:pt x="412" y="32"/>
                </a:lnTo>
                <a:lnTo>
                  <a:pt x="424" y="27"/>
                </a:lnTo>
                <a:lnTo>
                  <a:pt x="435" y="22"/>
                </a:lnTo>
                <a:lnTo>
                  <a:pt x="445" y="15"/>
                </a:lnTo>
                <a:lnTo>
                  <a:pt x="445" y="1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118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4EBCA-EA77-5961-B517-60F85C83B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103A50-F2A4-A822-3CA5-5408A370206A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波型の円形図形</a:t>
            </a:r>
          </a:p>
        </p:txBody>
      </p:sp>
      <p:sp>
        <p:nvSpPr>
          <p:cNvPr id="36" name="Freeform 29">
            <a:extLst>
              <a:ext uri="{FF2B5EF4-FFF2-40B4-BE49-F238E27FC236}">
                <a16:creationId xmlns:a16="http://schemas.microsoft.com/office/drawing/2014/main" id="{6DD4F130-66EE-A071-4529-0EF9BBD12E77}"/>
              </a:ext>
            </a:extLst>
          </p:cNvPr>
          <p:cNvSpPr>
            <a:spLocks/>
          </p:cNvSpPr>
          <p:nvPr/>
        </p:nvSpPr>
        <p:spPr bwMode="auto">
          <a:xfrm>
            <a:off x="3673813" y="923009"/>
            <a:ext cx="2515515" cy="2515515"/>
          </a:xfrm>
          <a:custGeom>
            <a:avLst/>
            <a:gdLst>
              <a:gd name="T0" fmla="*/ 498 w 981"/>
              <a:gd name="T1" fmla="*/ 0 h 981"/>
              <a:gd name="T2" fmla="*/ 542 w 981"/>
              <a:gd name="T3" fmla="*/ 28 h 981"/>
              <a:gd name="T4" fmla="*/ 593 w 981"/>
              <a:gd name="T5" fmla="*/ 18 h 981"/>
              <a:gd name="T6" fmla="*/ 642 w 981"/>
              <a:gd name="T7" fmla="*/ 37 h 981"/>
              <a:gd name="T8" fmla="*/ 685 w 981"/>
              <a:gd name="T9" fmla="*/ 66 h 981"/>
              <a:gd name="T10" fmla="*/ 735 w 981"/>
              <a:gd name="T11" fmla="*/ 66 h 981"/>
              <a:gd name="T12" fmla="*/ 760 w 981"/>
              <a:gd name="T13" fmla="*/ 110 h 981"/>
              <a:gd name="T14" fmla="*/ 806 w 981"/>
              <a:gd name="T15" fmla="*/ 133 h 981"/>
              <a:gd name="T16" fmla="*/ 847 w 981"/>
              <a:gd name="T17" fmla="*/ 165 h 981"/>
              <a:gd name="T18" fmla="*/ 864 w 981"/>
              <a:gd name="T19" fmla="*/ 214 h 981"/>
              <a:gd name="T20" fmla="*/ 910 w 981"/>
              <a:gd name="T21" fmla="*/ 239 h 981"/>
              <a:gd name="T22" fmla="*/ 915 w 981"/>
              <a:gd name="T23" fmla="*/ 286 h 981"/>
              <a:gd name="T24" fmla="*/ 942 w 981"/>
              <a:gd name="T25" fmla="*/ 339 h 981"/>
              <a:gd name="T26" fmla="*/ 965 w 981"/>
              <a:gd name="T27" fmla="*/ 380 h 981"/>
              <a:gd name="T28" fmla="*/ 950 w 981"/>
              <a:gd name="T29" fmla="*/ 431 h 981"/>
              <a:gd name="T30" fmla="*/ 977 w 981"/>
              <a:gd name="T31" fmla="*/ 476 h 981"/>
              <a:gd name="T32" fmla="*/ 966 w 981"/>
              <a:gd name="T33" fmla="*/ 520 h 981"/>
              <a:gd name="T34" fmla="*/ 954 w 981"/>
              <a:gd name="T35" fmla="*/ 578 h 981"/>
              <a:gd name="T36" fmla="*/ 960 w 981"/>
              <a:gd name="T37" fmla="*/ 625 h 981"/>
              <a:gd name="T38" fmla="*/ 923 w 981"/>
              <a:gd name="T39" fmla="*/ 660 h 981"/>
              <a:gd name="T40" fmla="*/ 919 w 981"/>
              <a:gd name="T41" fmla="*/ 712 h 981"/>
              <a:gd name="T42" fmla="*/ 888 w 981"/>
              <a:gd name="T43" fmla="*/ 755 h 981"/>
              <a:gd name="T44" fmla="*/ 850 w 981"/>
              <a:gd name="T45" fmla="*/ 790 h 981"/>
              <a:gd name="T46" fmla="*/ 837 w 981"/>
              <a:gd name="T47" fmla="*/ 838 h 981"/>
              <a:gd name="T48" fmla="*/ 788 w 981"/>
              <a:gd name="T49" fmla="*/ 851 h 981"/>
              <a:gd name="T50" fmla="*/ 753 w 981"/>
              <a:gd name="T51" fmla="*/ 889 h 981"/>
              <a:gd name="T52" fmla="*/ 712 w 981"/>
              <a:gd name="T53" fmla="*/ 921 h 981"/>
              <a:gd name="T54" fmla="*/ 660 w 981"/>
              <a:gd name="T55" fmla="*/ 924 h 981"/>
              <a:gd name="T56" fmla="*/ 624 w 981"/>
              <a:gd name="T57" fmla="*/ 962 h 981"/>
              <a:gd name="T58" fmla="*/ 577 w 981"/>
              <a:gd name="T59" fmla="*/ 954 h 981"/>
              <a:gd name="T60" fmla="*/ 520 w 981"/>
              <a:gd name="T61" fmla="*/ 968 h 981"/>
              <a:gd name="T62" fmla="*/ 475 w 981"/>
              <a:gd name="T63" fmla="*/ 978 h 981"/>
              <a:gd name="T64" fmla="*/ 430 w 981"/>
              <a:gd name="T65" fmla="*/ 951 h 981"/>
              <a:gd name="T66" fmla="*/ 379 w 981"/>
              <a:gd name="T67" fmla="*/ 966 h 981"/>
              <a:gd name="T68" fmla="*/ 339 w 981"/>
              <a:gd name="T69" fmla="*/ 944 h 981"/>
              <a:gd name="T70" fmla="*/ 286 w 981"/>
              <a:gd name="T71" fmla="*/ 916 h 981"/>
              <a:gd name="T72" fmla="*/ 238 w 981"/>
              <a:gd name="T73" fmla="*/ 912 h 981"/>
              <a:gd name="T74" fmla="*/ 215 w 981"/>
              <a:gd name="T75" fmla="*/ 865 h 981"/>
              <a:gd name="T76" fmla="*/ 165 w 981"/>
              <a:gd name="T77" fmla="*/ 848 h 981"/>
              <a:gd name="T78" fmla="*/ 133 w 981"/>
              <a:gd name="T79" fmla="*/ 808 h 981"/>
              <a:gd name="T80" fmla="*/ 109 w 981"/>
              <a:gd name="T81" fmla="*/ 762 h 981"/>
              <a:gd name="T82" fmla="*/ 65 w 981"/>
              <a:gd name="T83" fmla="*/ 736 h 981"/>
              <a:gd name="T84" fmla="*/ 65 w 981"/>
              <a:gd name="T85" fmla="*/ 686 h 981"/>
              <a:gd name="T86" fmla="*/ 38 w 981"/>
              <a:gd name="T87" fmla="*/ 642 h 981"/>
              <a:gd name="T88" fmla="*/ 18 w 981"/>
              <a:gd name="T89" fmla="*/ 594 h 981"/>
              <a:gd name="T90" fmla="*/ 28 w 981"/>
              <a:gd name="T91" fmla="*/ 542 h 981"/>
              <a:gd name="T92" fmla="*/ 1 w 981"/>
              <a:gd name="T93" fmla="*/ 499 h 981"/>
              <a:gd name="T94" fmla="*/ 20 w 981"/>
              <a:gd name="T95" fmla="*/ 455 h 981"/>
              <a:gd name="T96" fmla="*/ 23 w 981"/>
              <a:gd name="T97" fmla="*/ 396 h 981"/>
              <a:gd name="T98" fmla="*/ 24 w 981"/>
              <a:gd name="T99" fmla="*/ 349 h 981"/>
              <a:gd name="T100" fmla="*/ 62 w 981"/>
              <a:gd name="T101" fmla="*/ 313 h 981"/>
              <a:gd name="T102" fmla="*/ 61 w 981"/>
              <a:gd name="T103" fmla="*/ 260 h 981"/>
              <a:gd name="T104" fmla="*/ 92 w 981"/>
              <a:gd name="T105" fmla="*/ 227 h 981"/>
              <a:gd name="T106" fmla="*/ 133 w 981"/>
              <a:gd name="T107" fmla="*/ 183 h 981"/>
              <a:gd name="T108" fmla="*/ 150 w 981"/>
              <a:gd name="T109" fmla="*/ 139 h 981"/>
              <a:gd name="T110" fmla="*/ 200 w 981"/>
              <a:gd name="T111" fmla="*/ 128 h 981"/>
              <a:gd name="T112" fmla="*/ 229 w 981"/>
              <a:gd name="T113" fmla="*/ 84 h 981"/>
              <a:gd name="T114" fmla="*/ 278 w 981"/>
              <a:gd name="T115" fmla="*/ 63 h 981"/>
              <a:gd name="T116" fmla="*/ 328 w 981"/>
              <a:gd name="T117" fmla="*/ 52 h 981"/>
              <a:gd name="T118" fmla="*/ 363 w 981"/>
              <a:gd name="T119" fmla="*/ 16 h 981"/>
              <a:gd name="T120" fmla="*/ 412 w 981"/>
              <a:gd name="T121" fmla="*/ 30 h 981"/>
              <a:gd name="T122" fmla="*/ 461 w 981"/>
              <a:gd name="T123" fmla="*/ 14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1" h="981">
                <a:moveTo>
                  <a:pt x="461" y="14"/>
                </a:moveTo>
                <a:lnTo>
                  <a:pt x="461" y="14"/>
                </a:lnTo>
                <a:lnTo>
                  <a:pt x="468" y="8"/>
                </a:lnTo>
                <a:lnTo>
                  <a:pt x="475" y="4"/>
                </a:lnTo>
                <a:lnTo>
                  <a:pt x="482" y="0"/>
                </a:lnTo>
                <a:lnTo>
                  <a:pt x="490" y="0"/>
                </a:lnTo>
                <a:lnTo>
                  <a:pt x="498" y="0"/>
                </a:lnTo>
                <a:lnTo>
                  <a:pt x="506" y="4"/>
                </a:lnTo>
                <a:lnTo>
                  <a:pt x="513" y="8"/>
                </a:lnTo>
                <a:lnTo>
                  <a:pt x="520" y="14"/>
                </a:lnTo>
                <a:lnTo>
                  <a:pt x="520" y="14"/>
                </a:lnTo>
                <a:lnTo>
                  <a:pt x="526" y="21"/>
                </a:lnTo>
                <a:lnTo>
                  <a:pt x="533" y="25"/>
                </a:lnTo>
                <a:lnTo>
                  <a:pt x="542" y="28"/>
                </a:lnTo>
                <a:lnTo>
                  <a:pt x="551" y="31"/>
                </a:lnTo>
                <a:lnTo>
                  <a:pt x="560" y="31"/>
                </a:lnTo>
                <a:lnTo>
                  <a:pt x="569" y="30"/>
                </a:lnTo>
                <a:lnTo>
                  <a:pt x="577" y="27"/>
                </a:lnTo>
                <a:lnTo>
                  <a:pt x="585" y="23"/>
                </a:lnTo>
                <a:lnTo>
                  <a:pt x="585" y="23"/>
                </a:lnTo>
                <a:lnTo>
                  <a:pt x="593" y="18"/>
                </a:lnTo>
                <a:lnTo>
                  <a:pt x="602" y="16"/>
                </a:lnTo>
                <a:lnTo>
                  <a:pt x="610" y="15"/>
                </a:lnTo>
                <a:lnTo>
                  <a:pt x="617" y="16"/>
                </a:lnTo>
                <a:lnTo>
                  <a:pt x="624" y="19"/>
                </a:lnTo>
                <a:lnTo>
                  <a:pt x="631" y="24"/>
                </a:lnTo>
                <a:lnTo>
                  <a:pt x="637" y="30"/>
                </a:lnTo>
                <a:lnTo>
                  <a:pt x="642" y="37"/>
                </a:lnTo>
                <a:lnTo>
                  <a:pt x="642" y="37"/>
                </a:lnTo>
                <a:lnTo>
                  <a:pt x="647" y="45"/>
                </a:lnTo>
                <a:lnTo>
                  <a:pt x="652" y="52"/>
                </a:lnTo>
                <a:lnTo>
                  <a:pt x="660" y="58"/>
                </a:lnTo>
                <a:lnTo>
                  <a:pt x="668" y="62"/>
                </a:lnTo>
                <a:lnTo>
                  <a:pt x="676" y="64"/>
                </a:lnTo>
                <a:lnTo>
                  <a:pt x="685" y="66"/>
                </a:lnTo>
                <a:lnTo>
                  <a:pt x="694" y="66"/>
                </a:lnTo>
                <a:lnTo>
                  <a:pt x="703" y="63"/>
                </a:lnTo>
                <a:lnTo>
                  <a:pt x="703" y="63"/>
                </a:lnTo>
                <a:lnTo>
                  <a:pt x="712" y="61"/>
                </a:lnTo>
                <a:lnTo>
                  <a:pt x="720" y="61"/>
                </a:lnTo>
                <a:lnTo>
                  <a:pt x="728" y="62"/>
                </a:lnTo>
                <a:lnTo>
                  <a:pt x="735" y="66"/>
                </a:lnTo>
                <a:lnTo>
                  <a:pt x="742" y="70"/>
                </a:lnTo>
                <a:lnTo>
                  <a:pt x="747" y="77"/>
                </a:lnTo>
                <a:lnTo>
                  <a:pt x="751" y="84"/>
                </a:lnTo>
                <a:lnTo>
                  <a:pt x="753" y="93"/>
                </a:lnTo>
                <a:lnTo>
                  <a:pt x="753" y="93"/>
                </a:lnTo>
                <a:lnTo>
                  <a:pt x="756" y="101"/>
                </a:lnTo>
                <a:lnTo>
                  <a:pt x="760" y="110"/>
                </a:lnTo>
                <a:lnTo>
                  <a:pt x="766" y="116"/>
                </a:lnTo>
                <a:lnTo>
                  <a:pt x="773" y="122"/>
                </a:lnTo>
                <a:lnTo>
                  <a:pt x="780" y="128"/>
                </a:lnTo>
                <a:lnTo>
                  <a:pt x="788" y="131"/>
                </a:lnTo>
                <a:lnTo>
                  <a:pt x="797" y="133"/>
                </a:lnTo>
                <a:lnTo>
                  <a:pt x="806" y="133"/>
                </a:lnTo>
                <a:lnTo>
                  <a:pt x="806" y="133"/>
                </a:lnTo>
                <a:lnTo>
                  <a:pt x="815" y="133"/>
                </a:lnTo>
                <a:lnTo>
                  <a:pt x="823" y="135"/>
                </a:lnTo>
                <a:lnTo>
                  <a:pt x="831" y="139"/>
                </a:lnTo>
                <a:lnTo>
                  <a:pt x="837" y="143"/>
                </a:lnTo>
                <a:lnTo>
                  <a:pt x="842" y="150"/>
                </a:lnTo>
                <a:lnTo>
                  <a:pt x="846" y="157"/>
                </a:lnTo>
                <a:lnTo>
                  <a:pt x="847" y="165"/>
                </a:lnTo>
                <a:lnTo>
                  <a:pt x="848" y="174"/>
                </a:lnTo>
                <a:lnTo>
                  <a:pt x="848" y="174"/>
                </a:lnTo>
                <a:lnTo>
                  <a:pt x="848" y="183"/>
                </a:lnTo>
                <a:lnTo>
                  <a:pt x="850" y="192"/>
                </a:lnTo>
                <a:lnTo>
                  <a:pt x="854" y="201"/>
                </a:lnTo>
                <a:lnTo>
                  <a:pt x="858" y="208"/>
                </a:lnTo>
                <a:lnTo>
                  <a:pt x="864" y="214"/>
                </a:lnTo>
                <a:lnTo>
                  <a:pt x="872" y="220"/>
                </a:lnTo>
                <a:lnTo>
                  <a:pt x="879" y="224"/>
                </a:lnTo>
                <a:lnTo>
                  <a:pt x="888" y="227"/>
                </a:lnTo>
                <a:lnTo>
                  <a:pt x="888" y="227"/>
                </a:lnTo>
                <a:lnTo>
                  <a:pt x="896" y="230"/>
                </a:lnTo>
                <a:lnTo>
                  <a:pt x="904" y="233"/>
                </a:lnTo>
                <a:lnTo>
                  <a:pt x="910" y="239"/>
                </a:lnTo>
                <a:lnTo>
                  <a:pt x="914" y="246"/>
                </a:lnTo>
                <a:lnTo>
                  <a:pt x="918" y="253"/>
                </a:lnTo>
                <a:lnTo>
                  <a:pt x="920" y="260"/>
                </a:lnTo>
                <a:lnTo>
                  <a:pt x="919" y="269"/>
                </a:lnTo>
                <a:lnTo>
                  <a:pt x="918" y="277"/>
                </a:lnTo>
                <a:lnTo>
                  <a:pt x="918" y="277"/>
                </a:lnTo>
                <a:lnTo>
                  <a:pt x="915" y="286"/>
                </a:lnTo>
                <a:lnTo>
                  <a:pt x="914" y="295"/>
                </a:lnTo>
                <a:lnTo>
                  <a:pt x="915" y="304"/>
                </a:lnTo>
                <a:lnTo>
                  <a:pt x="919" y="313"/>
                </a:lnTo>
                <a:lnTo>
                  <a:pt x="923" y="321"/>
                </a:lnTo>
                <a:lnTo>
                  <a:pt x="928" y="328"/>
                </a:lnTo>
                <a:lnTo>
                  <a:pt x="935" y="335"/>
                </a:lnTo>
                <a:lnTo>
                  <a:pt x="942" y="339"/>
                </a:lnTo>
                <a:lnTo>
                  <a:pt x="942" y="339"/>
                </a:lnTo>
                <a:lnTo>
                  <a:pt x="950" y="344"/>
                </a:lnTo>
                <a:lnTo>
                  <a:pt x="956" y="349"/>
                </a:lnTo>
                <a:lnTo>
                  <a:pt x="960" y="356"/>
                </a:lnTo>
                <a:lnTo>
                  <a:pt x="964" y="364"/>
                </a:lnTo>
                <a:lnTo>
                  <a:pt x="965" y="372"/>
                </a:lnTo>
                <a:lnTo>
                  <a:pt x="965" y="380"/>
                </a:lnTo>
                <a:lnTo>
                  <a:pt x="962" y="388"/>
                </a:lnTo>
                <a:lnTo>
                  <a:pt x="958" y="396"/>
                </a:lnTo>
                <a:lnTo>
                  <a:pt x="958" y="396"/>
                </a:lnTo>
                <a:lnTo>
                  <a:pt x="954" y="404"/>
                </a:lnTo>
                <a:lnTo>
                  <a:pt x="950" y="413"/>
                </a:lnTo>
                <a:lnTo>
                  <a:pt x="949" y="422"/>
                </a:lnTo>
                <a:lnTo>
                  <a:pt x="950" y="431"/>
                </a:lnTo>
                <a:lnTo>
                  <a:pt x="951" y="440"/>
                </a:lnTo>
                <a:lnTo>
                  <a:pt x="955" y="447"/>
                </a:lnTo>
                <a:lnTo>
                  <a:pt x="960" y="455"/>
                </a:lnTo>
                <a:lnTo>
                  <a:pt x="966" y="462"/>
                </a:lnTo>
                <a:lnTo>
                  <a:pt x="966" y="462"/>
                </a:lnTo>
                <a:lnTo>
                  <a:pt x="973" y="468"/>
                </a:lnTo>
                <a:lnTo>
                  <a:pt x="977" y="476"/>
                </a:lnTo>
                <a:lnTo>
                  <a:pt x="979" y="482"/>
                </a:lnTo>
                <a:lnTo>
                  <a:pt x="981" y="491"/>
                </a:lnTo>
                <a:lnTo>
                  <a:pt x="979" y="499"/>
                </a:lnTo>
                <a:lnTo>
                  <a:pt x="977" y="506"/>
                </a:lnTo>
                <a:lnTo>
                  <a:pt x="973" y="514"/>
                </a:lnTo>
                <a:lnTo>
                  <a:pt x="966" y="520"/>
                </a:lnTo>
                <a:lnTo>
                  <a:pt x="966" y="520"/>
                </a:lnTo>
                <a:lnTo>
                  <a:pt x="960" y="526"/>
                </a:lnTo>
                <a:lnTo>
                  <a:pt x="955" y="534"/>
                </a:lnTo>
                <a:lnTo>
                  <a:pt x="951" y="542"/>
                </a:lnTo>
                <a:lnTo>
                  <a:pt x="950" y="551"/>
                </a:lnTo>
                <a:lnTo>
                  <a:pt x="949" y="560"/>
                </a:lnTo>
                <a:lnTo>
                  <a:pt x="950" y="569"/>
                </a:lnTo>
                <a:lnTo>
                  <a:pt x="954" y="578"/>
                </a:lnTo>
                <a:lnTo>
                  <a:pt x="958" y="586"/>
                </a:lnTo>
                <a:lnTo>
                  <a:pt x="958" y="586"/>
                </a:lnTo>
                <a:lnTo>
                  <a:pt x="962" y="594"/>
                </a:lnTo>
                <a:lnTo>
                  <a:pt x="965" y="602"/>
                </a:lnTo>
                <a:lnTo>
                  <a:pt x="965" y="610"/>
                </a:lnTo>
                <a:lnTo>
                  <a:pt x="964" y="618"/>
                </a:lnTo>
                <a:lnTo>
                  <a:pt x="960" y="625"/>
                </a:lnTo>
                <a:lnTo>
                  <a:pt x="956" y="632"/>
                </a:lnTo>
                <a:lnTo>
                  <a:pt x="950" y="638"/>
                </a:lnTo>
                <a:lnTo>
                  <a:pt x="942" y="642"/>
                </a:lnTo>
                <a:lnTo>
                  <a:pt x="942" y="642"/>
                </a:lnTo>
                <a:lnTo>
                  <a:pt x="935" y="647"/>
                </a:lnTo>
                <a:lnTo>
                  <a:pt x="928" y="654"/>
                </a:lnTo>
                <a:lnTo>
                  <a:pt x="923" y="660"/>
                </a:lnTo>
                <a:lnTo>
                  <a:pt x="919" y="668"/>
                </a:lnTo>
                <a:lnTo>
                  <a:pt x="915" y="677"/>
                </a:lnTo>
                <a:lnTo>
                  <a:pt x="914" y="686"/>
                </a:lnTo>
                <a:lnTo>
                  <a:pt x="915" y="695"/>
                </a:lnTo>
                <a:lnTo>
                  <a:pt x="918" y="704"/>
                </a:lnTo>
                <a:lnTo>
                  <a:pt x="918" y="704"/>
                </a:lnTo>
                <a:lnTo>
                  <a:pt x="919" y="712"/>
                </a:lnTo>
                <a:lnTo>
                  <a:pt x="920" y="721"/>
                </a:lnTo>
                <a:lnTo>
                  <a:pt x="918" y="729"/>
                </a:lnTo>
                <a:lnTo>
                  <a:pt x="914" y="736"/>
                </a:lnTo>
                <a:lnTo>
                  <a:pt x="910" y="743"/>
                </a:lnTo>
                <a:lnTo>
                  <a:pt x="904" y="748"/>
                </a:lnTo>
                <a:lnTo>
                  <a:pt x="896" y="752"/>
                </a:lnTo>
                <a:lnTo>
                  <a:pt x="888" y="755"/>
                </a:lnTo>
                <a:lnTo>
                  <a:pt x="888" y="755"/>
                </a:lnTo>
                <a:lnTo>
                  <a:pt x="879" y="757"/>
                </a:lnTo>
                <a:lnTo>
                  <a:pt x="872" y="762"/>
                </a:lnTo>
                <a:lnTo>
                  <a:pt x="864" y="767"/>
                </a:lnTo>
                <a:lnTo>
                  <a:pt x="858" y="774"/>
                </a:lnTo>
                <a:lnTo>
                  <a:pt x="854" y="781"/>
                </a:lnTo>
                <a:lnTo>
                  <a:pt x="850" y="790"/>
                </a:lnTo>
                <a:lnTo>
                  <a:pt x="848" y="799"/>
                </a:lnTo>
                <a:lnTo>
                  <a:pt x="848" y="808"/>
                </a:lnTo>
                <a:lnTo>
                  <a:pt x="848" y="808"/>
                </a:lnTo>
                <a:lnTo>
                  <a:pt x="847" y="817"/>
                </a:lnTo>
                <a:lnTo>
                  <a:pt x="846" y="825"/>
                </a:lnTo>
                <a:lnTo>
                  <a:pt x="842" y="832"/>
                </a:lnTo>
                <a:lnTo>
                  <a:pt x="837" y="838"/>
                </a:lnTo>
                <a:lnTo>
                  <a:pt x="831" y="843"/>
                </a:lnTo>
                <a:lnTo>
                  <a:pt x="823" y="846"/>
                </a:lnTo>
                <a:lnTo>
                  <a:pt x="815" y="848"/>
                </a:lnTo>
                <a:lnTo>
                  <a:pt x="806" y="848"/>
                </a:lnTo>
                <a:lnTo>
                  <a:pt x="806" y="848"/>
                </a:lnTo>
                <a:lnTo>
                  <a:pt x="797" y="848"/>
                </a:lnTo>
                <a:lnTo>
                  <a:pt x="788" y="851"/>
                </a:lnTo>
                <a:lnTo>
                  <a:pt x="780" y="854"/>
                </a:lnTo>
                <a:lnTo>
                  <a:pt x="773" y="860"/>
                </a:lnTo>
                <a:lnTo>
                  <a:pt x="766" y="865"/>
                </a:lnTo>
                <a:lnTo>
                  <a:pt x="760" y="872"/>
                </a:lnTo>
                <a:lnTo>
                  <a:pt x="756" y="881"/>
                </a:lnTo>
                <a:lnTo>
                  <a:pt x="753" y="889"/>
                </a:lnTo>
                <a:lnTo>
                  <a:pt x="753" y="889"/>
                </a:lnTo>
                <a:lnTo>
                  <a:pt x="751" y="898"/>
                </a:lnTo>
                <a:lnTo>
                  <a:pt x="747" y="905"/>
                </a:lnTo>
                <a:lnTo>
                  <a:pt x="742" y="912"/>
                </a:lnTo>
                <a:lnTo>
                  <a:pt x="735" y="916"/>
                </a:lnTo>
                <a:lnTo>
                  <a:pt x="728" y="919"/>
                </a:lnTo>
                <a:lnTo>
                  <a:pt x="720" y="921"/>
                </a:lnTo>
                <a:lnTo>
                  <a:pt x="712" y="921"/>
                </a:lnTo>
                <a:lnTo>
                  <a:pt x="703" y="918"/>
                </a:lnTo>
                <a:lnTo>
                  <a:pt x="703" y="918"/>
                </a:lnTo>
                <a:lnTo>
                  <a:pt x="694" y="916"/>
                </a:lnTo>
                <a:lnTo>
                  <a:pt x="685" y="916"/>
                </a:lnTo>
                <a:lnTo>
                  <a:pt x="676" y="917"/>
                </a:lnTo>
                <a:lnTo>
                  <a:pt x="668" y="919"/>
                </a:lnTo>
                <a:lnTo>
                  <a:pt x="660" y="924"/>
                </a:lnTo>
                <a:lnTo>
                  <a:pt x="652" y="930"/>
                </a:lnTo>
                <a:lnTo>
                  <a:pt x="647" y="936"/>
                </a:lnTo>
                <a:lnTo>
                  <a:pt x="642" y="944"/>
                </a:lnTo>
                <a:lnTo>
                  <a:pt x="642" y="944"/>
                </a:lnTo>
                <a:lnTo>
                  <a:pt x="637" y="952"/>
                </a:lnTo>
                <a:lnTo>
                  <a:pt x="631" y="958"/>
                </a:lnTo>
                <a:lnTo>
                  <a:pt x="624" y="962"/>
                </a:lnTo>
                <a:lnTo>
                  <a:pt x="617" y="966"/>
                </a:lnTo>
                <a:lnTo>
                  <a:pt x="610" y="967"/>
                </a:lnTo>
                <a:lnTo>
                  <a:pt x="602" y="966"/>
                </a:lnTo>
                <a:lnTo>
                  <a:pt x="593" y="963"/>
                </a:lnTo>
                <a:lnTo>
                  <a:pt x="585" y="959"/>
                </a:lnTo>
                <a:lnTo>
                  <a:pt x="585" y="959"/>
                </a:lnTo>
                <a:lnTo>
                  <a:pt x="577" y="954"/>
                </a:lnTo>
                <a:lnTo>
                  <a:pt x="569" y="952"/>
                </a:lnTo>
                <a:lnTo>
                  <a:pt x="560" y="951"/>
                </a:lnTo>
                <a:lnTo>
                  <a:pt x="551" y="951"/>
                </a:lnTo>
                <a:lnTo>
                  <a:pt x="542" y="953"/>
                </a:lnTo>
                <a:lnTo>
                  <a:pt x="533" y="957"/>
                </a:lnTo>
                <a:lnTo>
                  <a:pt x="526" y="961"/>
                </a:lnTo>
                <a:lnTo>
                  <a:pt x="520" y="968"/>
                </a:lnTo>
                <a:lnTo>
                  <a:pt x="520" y="968"/>
                </a:lnTo>
                <a:lnTo>
                  <a:pt x="513" y="974"/>
                </a:lnTo>
                <a:lnTo>
                  <a:pt x="506" y="978"/>
                </a:lnTo>
                <a:lnTo>
                  <a:pt x="498" y="981"/>
                </a:lnTo>
                <a:lnTo>
                  <a:pt x="490" y="981"/>
                </a:lnTo>
                <a:lnTo>
                  <a:pt x="482" y="981"/>
                </a:lnTo>
                <a:lnTo>
                  <a:pt x="475" y="978"/>
                </a:lnTo>
                <a:lnTo>
                  <a:pt x="468" y="974"/>
                </a:lnTo>
                <a:lnTo>
                  <a:pt x="461" y="968"/>
                </a:lnTo>
                <a:lnTo>
                  <a:pt x="461" y="968"/>
                </a:lnTo>
                <a:lnTo>
                  <a:pt x="454" y="961"/>
                </a:lnTo>
                <a:lnTo>
                  <a:pt x="446" y="957"/>
                </a:lnTo>
                <a:lnTo>
                  <a:pt x="439" y="953"/>
                </a:lnTo>
                <a:lnTo>
                  <a:pt x="430" y="951"/>
                </a:lnTo>
                <a:lnTo>
                  <a:pt x="421" y="951"/>
                </a:lnTo>
                <a:lnTo>
                  <a:pt x="412" y="952"/>
                </a:lnTo>
                <a:lnTo>
                  <a:pt x="403" y="954"/>
                </a:lnTo>
                <a:lnTo>
                  <a:pt x="395" y="959"/>
                </a:lnTo>
                <a:lnTo>
                  <a:pt x="395" y="959"/>
                </a:lnTo>
                <a:lnTo>
                  <a:pt x="387" y="963"/>
                </a:lnTo>
                <a:lnTo>
                  <a:pt x="379" y="966"/>
                </a:lnTo>
                <a:lnTo>
                  <a:pt x="371" y="967"/>
                </a:lnTo>
                <a:lnTo>
                  <a:pt x="363" y="966"/>
                </a:lnTo>
                <a:lnTo>
                  <a:pt x="355" y="962"/>
                </a:lnTo>
                <a:lnTo>
                  <a:pt x="350" y="958"/>
                </a:lnTo>
                <a:lnTo>
                  <a:pt x="343" y="952"/>
                </a:lnTo>
                <a:lnTo>
                  <a:pt x="339" y="944"/>
                </a:lnTo>
                <a:lnTo>
                  <a:pt x="339" y="944"/>
                </a:lnTo>
                <a:lnTo>
                  <a:pt x="334" y="936"/>
                </a:lnTo>
                <a:lnTo>
                  <a:pt x="328" y="930"/>
                </a:lnTo>
                <a:lnTo>
                  <a:pt x="321" y="924"/>
                </a:lnTo>
                <a:lnTo>
                  <a:pt x="313" y="919"/>
                </a:lnTo>
                <a:lnTo>
                  <a:pt x="304" y="917"/>
                </a:lnTo>
                <a:lnTo>
                  <a:pt x="295" y="916"/>
                </a:lnTo>
                <a:lnTo>
                  <a:pt x="286" y="916"/>
                </a:lnTo>
                <a:lnTo>
                  <a:pt x="278" y="918"/>
                </a:lnTo>
                <a:lnTo>
                  <a:pt x="278" y="918"/>
                </a:lnTo>
                <a:lnTo>
                  <a:pt x="269" y="921"/>
                </a:lnTo>
                <a:lnTo>
                  <a:pt x="260" y="921"/>
                </a:lnTo>
                <a:lnTo>
                  <a:pt x="252" y="919"/>
                </a:lnTo>
                <a:lnTo>
                  <a:pt x="245" y="916"/>
                </a:lnTo>
                <a:lnTo>
                  <a:pt x="238" y="912"/>
                </a:lnTo>
                <a:lnTo>
                  <a:pt x="234" y="905"/>
                </a:lnTo>
                <a:lnTo>
                  <a:pt x="229" y="898"/>
                </a:lnTo>
                <a:lnTo>
                  <a:pt x="227" y="889"/>
                </a:lnTo>
                <a:lnTo>
                  <a:pt x="227" y="889"/>
                </a:lnTo>
                <a:lnTo>
                  <a:pt x="224" y="881"/>
                </a:lnTo>
                <a:lnTo>
                  <a:pt x="220" y="872"/>
                </a:lnTo>
                <a:lnTo>
                  <a:pt x="215" y="865"/>
                </a:lnTo>
                <a:lnTo>
                  <a:pt x="208" y="860"/>
                </a:lnTo>
                <a:lnTo>
                  <a:pt x="200" y="854"/>
                </a:lnTo>
                <a:lnTo>
                  <a:pt x="192" y="851"/>
                </a:lnTo>
                <a:lnTo>
                  <a:pt x="183" y="848"/>
                </a:lnTo>
                <a:lnTo>
                  <a:pt x="174" y="848"/>
                </a:lnTo>
                <a:lnTo>
                  <a:pt x="174" y="848"/>
                </a:lnTo>
                <a:lnTo>
                  <a:pt x="165" y="848"/>
                </a:lnTo>
                <a:lnTo>
                  <a:pt x="158" y="846"/>
                </a:lnTo>
                <a:lnTo>
                  <a:pt x="150" y="843"/>
                </a:lnTo>
                <a:lnTo>
                  <a:pt x="144" y="838"/>
                </a:lnTo>
                <a:lnTo>
                  <a:pt x="138" y="832"/>
                </a:lnTo>
                <a:lnTo>
                  <a:pt x="135" y="825"/>
                </a:lnTo>
                <a:lnTo>
                  <a:pt x="133" y="817"/>
                </a:lnTo>
                <a:lnTo>
                  <a:pt x="133" y="808"/>
                </a:lnTo>
                <a:lnTo>
                  <a:pt x="133" y="808"/>
                </a:lnTo>
                <a:lnTo>
                  <a:pt x="133" y="799"/>
                </a:lnTo>
                <a:lnTo>
                  <a:pt x="131" y="790"/>
                </a:lnTo>
                <a:lnTo>
                  <a:pt x="127" y="781"/>
                </a:lnTo>
                <a:lnTo>
                  <a:pt x="123" y="774"/>
                </a:lnTo>
                <a:lnTo>
                  <a:pt x="116" y="767"/>
                </a:lnTo>
                <a:lnTo>
                  <a:pt x="109" y="762"/>
                </a:lnTo>
                <a:lnTo>
                  <a:pt x="101" y="757"/>
                </a:lnTo>
                <a:lnTo>
                  <a:pt x="92" y="755"/>
                </a:lnTo>
                <a:lnTo>
                  <a:pt x="92" y="755"/>
                </a:lnTo>
                <a:lnTo>
                  <a:pt x="84" y="752"/>
                </a:lnTo>
                <a:lnTo>
                  <a:pt x="77" y="748"/>
                </a:lnTo>
                <a:lnTo>
                  <a:pt x="71" y="743"/>
                </a:lnTo>
                <a:lnTo>
                  <a:pt x="65" y="736"/>
                </a:lnTo>
                <a:lnTo>
                  <a:pt x="63" y="729"/>
                </a:lnTo>
                <a:lnTo>
                  <a:pt x="61" y="721"/>
                </a:lnTo>
                <a:lnTo>
                  <a:pt x="61" y="712"/>
                </a:lnTo>
                <a:lnTo>
                  <a:pt x="63" y="704"/>
                </a:lnTo>
                <a:lnTo>
                  <a:pt x="63" y="704"/>
                </a:lnTo>
                <a:lnTo>
                  <a:pt x="65" y="695"/>
                </a:lnTo>
                <a:lnTo>
                  <a:pt x="65" y="686"/>
                </a:lnTo>
                <a:lnTo>
                  <a:pt x="64" y="677"/>
                </a:lnTo>
                <a:lnTo>
                  <a:pt x="62" y="668"/>
                </a:lnTo>
                <a:lnTo>
                  <a:pt x="57" y="660"/>
                </a:lnTo>
                <a:lnTo>
                  <a:pt x="52" y="654"/>
                </a:lnTo>
                <a:lnTo>
                  <a:pt x="45" y="647"/>
                </a:lnTo>
                <a:lnTo>
                  <a:pt x="38" y="642"/>
                </a:lnTo>
                <a:lnTo>
                  <a:pt x="38" y="642"/>
                </a:lnTo>
                <a:lnTo>
                  <a:pt x="30" y="638"/>
                </a:lnTo>
                <a:lnTo>
                  <a:pt x="24" y="632"/>
                </a:lnTo>
                <a:lnTo>
                  <a:pt x="19" y="625"/>
                </a:lnTo>
                <a:lnTo>
                  <a:pt x="17" y="618"/>
                </a:lnTo>
                <a:lnTo>
                  <a:pt x="16" y="610"/>
                </a:lnTo>
                <a:lnTo>
                  <a:pt x="16" y="602"/>
                </a:lnTo>
                <a:lnTo>
                  <a:pt x="18" y="594"/>
                </a:lnTo>
                <a:lnTo>
                  <a:pt x="23" y="586"/>
                </a:lnTo>
                <a:lnTo>
                  <a:pt x="23" y="586"/>
                </a:lnTo>
                <a:lnTo>
                  <a:pt x="27" y="578"/>
                </a:lnTo>
                <a:lnTo>
                  <a:pt x="29" y="569"/>
                </a:lnTo>
                <a:lnTo>
                  <a:pt x="30" y="560"/>
                </a:lnTo>
                <a:lnTo>
                  <a:pt x="30" y="551"/>
                </a:lnTo>
                <a:lnTo>
                  <a:pt x="28" y="542"/>
                </a:lnTo>
                <a:lnTo>
                  <a:pt x="25" y="534"/>
                </a:lnTo>
                <a:lnTo>
                  <a:pt x="20" y="526"/>
                </a:lnTo>
                <a:lnTo>
                  <a:pt x="14" y="520"/>
                </a:lnTo>
                <a:lnTo>
                  <a:pt x="14" y="520"/>
                </a:lnTo>
                <a:lnTo>
                  <a:pt x="8" y="514"/>
                </a:lnTo>
                <a:lnTo>
                  <a:pt x="3" y="506"/>
                </a:lnTo>
                <a:lnTo>
                  <a:pt x="1" y="499"/>
                </a:lnTo>
                <a:lnTo>
                  <a:pt x="0" y="491"/>
                </a:lnTo>
                <a:lnTo>
                  <a:pt x="1" y="482"/>
                </a:lnTo>
                <a:lnTo>
                  <a:pt x="3" y="476"/>
                </a:lnTo>
                <a:lnTo>
                  <a:pt x="8" y="468"/>
                </a:lnTo>
                <a:lnTo>
                  <a:pt x="14" y="462"/>
                </a:lnTo>
                <a:lnTo>
                  <a:pt x="14" y="462"/>
                </a:lnTo>
                <a:lnTo>
                  <a:pt x="20" y="455"/>
                </a:lnTo>
                <a:lnTo>
                  <a:pt x="25" y="447"/>
                </a:lnTo>
                <a:lnTo>
                  <a:pt x="28" y="440"/>
                </a:lnTo>
                <a:lnTo>
                  <a:pt x="30" y="431"/>
                </a:lnTo>
                <a:lnTo>
                  <a:pt x="30" y="422"/>
                </a:lnTo>
                <a:lnTo>
                  <a:pt x="29" y="413"/>
                </a:lnTo>
                <a:lnTo>
                  <a:pt x="27" y="404"/>
                </a:lnTo>
                <a:lnTo>
                  <a:pt x="23" y="396"/>
                </a:lnTo>
                <a:lnTo>
                  <a:pt x="23" y="396"/>
                </a:lnTo>
                <a:lnTo>
                  <a:pt x="18" y="388"/>
                </a:lnTo>
                <a:lnTo>
                  <a:pt x="16" y="380"/>
                </a:lnTo>
                <a:lnTo>
                  <a:pt x="16" y="372"/>
                </a:lnTo>
                <a:lnTo>
                  <a:pt x="17" y="364"/>
                </a:lnTo>
                <a:lnTo>
                  <a:pt x="19" y="356"/>
                </a:lnTo>
                <a:lnTo>
                  <a:pt x="24" y="349"/>
                </a:lnTo>
                <a:lnTo>
                  <a:pt x="30" y="344"/>
                </a:lnTo>
                <a:lnTo>
                  <a:pt x="38" y="339"/>
                </a:lnTo>
                <a:lnTo>
                  <a:pt x="38" y="339"/>
                </a:lnTo>
                <a:lnTo>
                  <a:pt x="45" y="335"/>
                </a:lnTo>
                <a:lnTo>
                  <a:pt x="52" y="328"/>
                </a:lnTo>
                <a:lnTo>
                  <a:pt x="57" y="321"/>
                </a:lnTo>
                <a:lnTo>
                  <a:pt x="62" y="313"/>
                </a:lnTo>
                <a:lnTo>
                  <a:pt x="64" y="304"/>
                </a:lnTo>
                <a:lnTo>
                  <a:pt x="65" y="295"/>
                </a:lnTo>
                <a:lnTo>
                  <a:pt x="65" y="286"/>
                </a:lnTo>
                <a:lnTo>
                  <a:pt x="63" y="277"/>
                </a:lnTo>
                <a:lnTo>
                  <a:pt x="63" y="277"/>
                </a:lnTo>
                <a:lnTo>
                  <a:pt x="61" y="269"/>
                </a:lnTo>
                <a:lnTo>
                  <a:pt x="61" y="260"/>
                </a:lnTo>
                <a:lnTo>
                  <a:pt x="63" y="253"/>
                </a:lnTo>
                <a:lnTo>
                  <a:pt x="65" y="246"/>
                </a:lnTo>
                <a:lnTo>
                  <a:pt x="71" y="239"/>
                </a:lnTo>
                <a:lnTo>
                  <a:pt x="77" y="233"/>
                </a:lnTo>
                <a:lnTo>
                  <a:pt x="84" y="230"/>
                </a:lnTo>
                <a:lnTo>
                  <a:pt x="92" y="227"/>
                </a:lnTo>
                <a:lnTo>
                  <a:pt x="92" y="227"/>
                </a:lnTo>
                <a:lnTo>
                  <a:pt x="101" y="224"/>
                </a:lnTo>
                <a:lnTo>
                  <a:pt x="109" y="220"/>
                </a:lnTo>
                <a:lnTo>
                  <a:pt x="116" y="214"/>
                </a:lnTo>
                <a:lnTo>
                  <a:pt x="123" y="208"/>
                </a:lnTo>
                <a:lnTo>
                  <a:pt x="127" y="201"/>
                </a:lnTo>
                <a:lnTo>
                  <a:pt x="131" y="192"/>
                </a:lnTo>
                <a:lnTo>
                  <a:pt x="133" y="183"/>
                </a:lnTo>
                <a:lnTo>
                  <a:pt x="133" y="174"/>
                </a:lnTo>
                <a:lnTo>
                  <a:pt x="133" y="174"/>
                </a:lnTo>
                <a:lnTo>
                  <a:pt x="133" y="165"/>
                </a:lnTo>
                <a:lnTo>
                  <a:pt x="135" y="157"/>
                </a:lnTo>
                <a:lnTo>
                  <a:pt x="138" y="150"/>
                </a:lnTo>
                <a:lnTo>
                  <a:pt x="144" y="143"/>
                </a:lnTo>
                <a:lnTo>
                  <a:pt x="150" y="139"/>
                </a:lnTo>
                <a:lnTo>
                  <a:pt x="158" y="135"/>
                </a:lnTo>
                <a:lnTo>
                  <a:pt x="165" y="133"/>
                </a:lnTo>
                <a:lnTo>
                  <a:pt x="174" y="133"/>
                </a:lnTo>
                <a:lnTo>
                  <a:pt x="174" y="133"/>
                </a:lnTo>
                <a:lnTo>
                  <a:pt x="183" y="133"/>
                </a:lnTo>
                <a:lnTo>
                  <a:pt x="192" y="131"/>
                </a:lnTo>
                <a:lnTo>
                  <a:pt x="200" y="128"/>
                </a:lnTo>
                <a:lnTo>
                  <a:pt x="208" y="122"/>
                </a:lnTo>
                <a:lnTo>
                  <a:pt x="215" y="116"/>
                </a:lnTo>
                <a:lnTo>
                  <a:pt x="220" y="110"/>
                </a:lnTo>
                <a:lnTo>
                  <a:pt x="224" y="101"/>
                </a:lnTo>
                <a:lnTo>
                  <a:pt x="227" y="93"/>
                </a:lnTo>
                <a:lnTo>
                  <a:pt x="227" y="93"/>
                </a:lnTo>
                <a:lnTo>
                  <a:pt x="229" y="84"/>
                </a:lnTo>
                <a:lnTo>
                  <a:pt x="234" y="77"/>
                </a:lnTo>
                <a:lnTo>
                  <a:pt x="238" y="70"/>
                </a:lnTo>
                <a:lnTo>
                  <a:pt x="245" y="66"/>
                </a:lnTo>
                <a:lnTo>
                  <a:pt x="252" y="62"/>
                </a:lnTo>
                <a:lnTo>
                  <a:pt x="260" y="61"/>
                </a:lnTo>
                <a:lnTo>
                  <a:pt x="269" y="61"/>
                </a:lnTo>
                <a:lnTo>
                  <a:pt x="278" y="63"/>
                </a:lnTo>
                <a:lnTo>
                  <a:pt x="278" y="63"/>
                </a:lnTo>
                <a:lnTo>
                  <a:pt x="286" y="66"/>
                </a:lnTo>
                <a:lnTo>
                  <a:pt x="295" y="66"/>
                </a:lnTo>
                <a:lnTo>
                  <a:pt x="304" y="64"/>
                </a:lnTo>
                <a:lnTo>
                  <a:pt x="313" y="62"/>
                </a:lnTo>
                <a:lnTo>
                  <a:pt x="321" y="58"/>
                </a:lnTo>
                <a:lnTo>
                  <a:pt x="328" y="52"/>
                </a:lnTo>
                <a:lnTo>
                  <a:pt x="334" y="45"/>
                </a:lnTo>
                <a:lnTo>
                  <a:pt x="339" y="37"/>
                </a:lnTo>
                <a:lnTo>
                  <a:pt x="339" y="37"/>
                </a:lnTo>
                <a:lnTo>
                  <a:pt x="343" y="30"/>
                </a:lnTo>
                <a:lnTo>
                  <a:pt x="350" y="24"/>
                </a:lnTo>
                <a:lnTo>
                  <a:pt x="355" y="19"/>
                </a:lnTo>
                <a:lnTo>
                  <a:pt x="363" y="16"/>
                </a:lnTo>
                <a:lnTo>
                  <a:pt x="371" y="15"/>
                </a:lnTo>
                <a:lnTo>
                  <a:pt x="379" y="16"/>
                </a:lnTo>
                <a:lnTo>
                  <a:pt x="387" y="18"/>
                </a:lnTo>
                <a:lnTo>
                  <a:pt x="395" y="23"/>
                </a:lnTo>
                <a:lnTo>
                  <a:pt x="395" y="23"/>
                </a:lnTo>
                <a:lnTo>
                  <a:pt x="403" y="27"/>
                </a:lnTo>
                <a:lnTo>
                  <a:pt x="412" y="30"/>
                </a:lnTo>
                <a:lnTo>
                  <a:pt x="421" y="31"/>
                </a:lnTo>
                <a:lnTo>
                  <a:pt x="430" y="31"/>
                </a:lnTo>
                <a:lnTo>
                  <a:pt x="439" y="28"/>
                </a:lnTo>
                <a:lnTo>
                  <a:pt x="446" y="25"/>
                </a:lnTo>
                <a:lnTo>
                  <a:pt x="454" y="21"/>
                </a:lnTo>
                <a:lnTo>
                  <a:pt x="461" y="14"/>
                </a:lnTo>
                <a:lnTo>
                  <a:pt x="461" y="1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31">
            <a:extLst>
              <a:ext uri="{FF2B5EF4-FFF2-40B4-BE49-F238E27FC236}">
                <a16:creationId xmlns:a16="http://schemas.microsoft.com/office/drawing/2014/main" id="{D57831D7-62C3-231F-3227-BA3734363AF4}"/>
              </a:ext>
            </a:extLst>
          </p:cNvPr>
          <p:cNvSpPr>
            <a:spLocks/>
          </p:cNvSpPr>
          <p:nvPr/>
        </p:nvSpPr>
        <p:spPr bwMode="auto">
          <a:xfrm>
            <a:off x="6683051" y="942269"/>
            <a:ext cx="2485705" cy="2496256"/>
          </a:xfrm>
          <a:custGeom>
            <a:avLst/>
            <a:gdLst>
              <a:gd name="T0" fmla="*/ 481 w 942"/>
              <a:gd name="T1" fmla="*/ 3 h 945"/>
              <a:gd name="T2" fmla="*/ 526 w 942"/>
              <a:gd name="T3" fmla="*/ 56 h 945"/>
              <a:gd name="T4" fmla="*/ 583 w 942"/>
              <a:gd name="T5" fmla="*/ 17 h 945"/>
              <a:gd name="T6" fmla="*/ 613 w 942"/>
              <a:gd name="T7" fmla="*/ 62 h 945"/>
              <a:gd name="T8" fmla="*/ 656 w 942"/>
              <a:gd name="T9" fmla="*/ 83 h 945"/>
              <a:gd name="T10" fmla="*/ 712 w 942"/>
              <a:gd name="T11" fmla="*/ 68 h 945"/>
              <a:gd name="T12" fmla="*/ 723 w 942"/>
              <a:gd name="T13" fmla="*/ 136 h 945"/>
              <a:gd name="T14" fmla="*/ 791 w 942"/>
              <a:gd name="T15" fmla="*/ 133 h 945"/>
              <a:gd name="T16" fmla="*/ 803 w 942"/>
              <a:gd name="T17" fmla="*/ 175 h 945"/>
              <a:gd name="T18" fmla="*/ 820 w 942"/>
              <a:gd name="T19" fmla="*/ 228 h 945"/>
              <a:gd name="T20" fmla="*/ 881 w 942"/>
              <a:gd name="T21" fmla="*/ 239 h 945"/>
              <a:gd name="T22" fmla="*/ 856 w 942"/>
              <a:gd name="T23" fmla="*/ 303 h 945"/>
              <a:gd name="T24" fmla="*/ 908 w 942"/>
              <a:gd name="T25" fmla="*/ 335 h 945"/>
              <a:gd name="T26" fmla="*/ 908 w 942"/>
              <a:gd name="T27" fmla="*/ 381 h 945"/>
              <a:gd name="T28" fmla="*/ 892 w 942"/>
              <a:gd name="T29" fmla="*/ 430 h 945"/>
              <a:gd name="T30" fmla="*/ 942 w 942"/>
              <a:gd name="T31" fmla="*/ 472 h 945"/>
              <a:gd name="T32" fmla="*/ 892 w 942"/>
              <a:gd name="T33" fmla="*/ 514 h 945"/>
              <a:gd name="T34" fmla="*/ 908 w 942"/>
              <a:gd name="T35" fmla="*/ 563 h 945"/>
              <a:gd name="T36" fmla="*/ 908 w 942"/>
              <a:gd name="T37" fmla="*/ 609 h 945"/>
              <a:gd name="T38" fmla="*/ 856 w 942"/>
              <a:gd name="T39" fmla="*/ 642 h 945"/>
              <a:gd name="T40" fmla="*/ 881 w 942"/>
              <a:gd name="T41" fmla="*/ 705 h 945"/>
              <a:gd name="T42" fmla="*/ 820 w 942"/>
              <a:gd name="T43" fmla="*/ 718 h 945"/>
              <a:gd name="T44" fmla="*/ 803 w 942"/>
              <a:gd name="T45" fmla="*/ 769 h 945"/>
              <a:gd name="T46" fmla="*/ 791 w 942"/>
              <a:gd name="T47" fmla="*/ 811 h 945"/>
              <a:gd name="T48" fmla="*/ 723 w 942"/>
              <a:gd name="T49" fmla="*/ 808 h 945"/>
              <a:gd name="T50" fmla="*/ 712 w 942"/>
              <a:gd name="T51" fmla="*/ 876 h 945"/>
              <a:gd name="T52" fmla="*/ 656 w 942"/>
              <a:gd name="T53" fmla="*/ 861 h 945"/>
              <a:gd name="T54" fmla="*/ 613 w 942"/>
              <a:gd name="T55" fmla="*/ 883 h 945"/>
              <a:gd name="T56" fmla="*/ 583 w 942"/>
              <a:gd name="T57" fmla="*/ 927 h 945"/>
              <a:gd name="T58" fmla="*/ 526 w 942"/>
              <a:gd name="T59" fmla="*/ 888 h 945"/>
              <a:gd name="T60" fmla="*/ 481 w 942"/>
              <a:gd name="T61" fmla="*/ 941 h 945"/>
              <a:gd name="T62" fmla="*/ 441 w 942"/>
              <a:gd name="T63" fmla="*/ 906 h 945"/>
              <a:gd name="T64" fmla="*/ 394 w 942"/>
              <a:gd name="T65" fmla="*/ 894 h 945"/>
              <a:gd name="T66" fmla="*/ 343 w 942"/>
              <a:gd name="T67" fmla="*/ 925 h 945"/>
              <a:gd name="T68" fmla="*/ 315 w 942"/>
              <a:gd name="T69" fmla="*/ 862 h 945"/>
              <a:gd name="T70" fmla="*/ 251 w 942"/>
              <a:gd name="T71" fmla="*/ 882 h 945"/>
              <a:gd name="T72" fmla="*/ 227 w 942"/>
              <a:gd name="T73" fmla="*/ 845 h 945"/>
              <a:gd name="T74" fmla="*/ 198 w 942"/>
              <a:gd name="T75" fmla="*/ 799 h 945"/>
              <a:gd name="T76" fmla="*/ 136 w 942"/>
              <a:gd name="T77" fmla="*/ 803 h 945"/>
              <a:gd name="T78" fmla="*/ 143 w 942"/>
              <a:gd name="T79" fmla="*/ 736 h 945"/>
              <a:gd name="T80" fmla="*/ 86 w 942"/>
              <a:gd name="T81" fmla="*/ 718 h 945"/>
              <a:gd name="T82" fmla="*/ 74 w 942"/>
              <a:gd name="T83" fmla="*/ 674 h 945"/>
              <a:gd name="T84" fmla="*/ 77 w 942"/>
              <a:gd name="T85" fmla="*/ 622 h 945"/>
              <a:gd name="T86" fmla="*/ 16 w 942"/>
              <a:gd name="T87" fmla="*/ 595 h 945"/>
              <a:gd name="T88" fmla="*/ 54 w 942"/>
              <a:gd name="T89" fmla="*/ 541 h 945"/>
              <a:gd name="T90" fmla="*/ 27 w 942"/>
              <a:gd name="T91" fmla="*/ 497 h 945"/>
              <a:gd name="T92" fmla="*/ 15 w 942"/>
              <a:gd name="T93" fmla="*/ 453 h 945"/>
              <a:gd name="T94" fmla="*/ 56 w 942"/>
              <a:gd name="T95" fmla="*/ 408 h 945"/>
              <a:gd name="T96" fmla="*/ 16 w 942"/>
              <a:gd name="T97" fmla="*/ 354 h 945"/>
              <a:gd name="T98" fmla="*/ 72 w 942"/>
              <a:gd name="T99" fmla="*/ 326 h 945"/>
              <a:gd name="T100" fmla="*/ 74 w 942"/>
              <a:gd name="T101" fmla="*/ 272 h 945"/>
              <a:gd name="T102" fmla="*/ 75 w 942"/>
              <a:gd name="T103" fmla="*/ 228 h 945"/>
              <a:gd name="T104" fmla="*/ 142 w 942"/>
              <a:gd name="T105" fmla="*/ 213 h 945"/>
              <a:gd name="T106" fmla="*/ 134 w 942"/>
              <a:gd name="T107" fmla="*/ 144 h 945"/>
              <a:gd name="T108" fmla="*/ 194 w 942"/>
              <a:gd name="T109" fmla="*/ 145 h 945"/>
              <a:gd name="T110" fmla="*/ 228 w 942"/>
              <a:gd name="T111" fmla="*/ 113 h 945"/>
              <a:gd name="T112" fmla="*/ 246 w 942"/>
              <a:gd name="T113" fmla="*/ 61 h 945"/>
              <a:gd name="T114" fmla="*/ 312 w 942"/>
              <a:gd name="T115" fmla="*/ 85 h 945"/>
              <a:gd name="T116" fmla="*/ 341 w 942"/>
              <a:gd name="T117" fmla="*/ 23 h 945"/>
              <a:gd name="T118" fmla="*/ 389 w 942"/>
              <a:gd name="T119" fmla="*/ 45 h 945"/>
              <a:gd name="T120" fmla="*/ 438 w 942"/>
              <a:gd name="T121" fmla="*/ 44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2" h="945">
                <a:moveTo>
                  <a:pt x="447" y="27"/>
                </a:moveTo>
                <a:lnTo>
                  <a:pt x="447" y="27"/>
                </a:lnTo>
                <a:lnTo>
                  <a:pt x="452" y="15"/>
                </a:lnTo>
                <a:lnTo>
                  <a:pt x="458" y="7"/>
                </a:lnTo>
                <a:lnTo>
                  <a:pt x="461" y="3"/>
                </a:lnTo>
                <a:lnTo>
                  <a:pt x="465" y="1"/>
                </a:lnTo>
                <a:lnTo>
                  <a:pt x="468" y="0"/>
                </a:lnTo>
                <a:lnTo>
                  <a:pt x="471" y="0"/>
                </a:lnTo>
                <a:lnTo>
                  <a:pt x="475" y="0"/>
                </a:lnTo>
                <a:lnTo>
                  <a:pt x="478" y="1"/>
                </a:lnTo>
                <a:lnTo>
                  <a:pt x="481" y="3"/>
                </a:lnTo>
                <a:lnTo>
                  <a:pt x="485" y="7"/>
                </a:lnTo>
                <a:lnTo>
                  <a:pt x="490" y="15"/>
                </a:lnTo>
                <a:lnTo>
                  <a:pt x="496" y="27"/>
                </a:lnTo>
                <a:lnTo>
                  <a:pt x="496" y="27"/>
                </a:lnTo>
                <a:lnTo>
                  <a:pt x="502" y="38"/>
                </a:lnTo>
                <a:lnTo>
                  <a:pt x="506" y="44"/>
                </a:lnTo>
                <a:lnTo>
                  <a:pt x="510" y="47"/>
                </a:lnTo>
                <a:lnTo>
                  <a:pt x="513" y="51"/>
                </a:lnTo>
                <a:lnTo>
                  <a:pt x="517" y="54"/>
                </a:lnTo>
                <a:lnTo>
                  <a:pt x="522" y="55"/>
                </a:lnTo>
                <a:lnTo>
                  <a:pt x="526" y="56"/>
                </a:lnTo>
                <a:lnTo>
                  <a:pt x="531" y="56"/>
                </a:lnTo>
                <a:lnTo>
                  <a:pt x="535" y="56"/>
                </a:lnTo>
                <a:lnTo>
                  <a:pt x="540" y="54"/>
                </a:lnTo>
                <a:lnTo>
                  <a:pt x="544" y="52"/>
                </a:lnTo>
                <a:lnTo>
                  <a:pt x="549" y="50"/>
                </a:lnTo>
                <a:lnTo>
                  <a:pt x="553" y="45"/>
                </a:lnTo>
                <a:lnTo>
                  <a:pt x="562" y="35"/>
                </a:lnTo>
                <a:lnTo>
                  <a:pt x="562" y="35"/>
                </a:lnTo>
                <a:lnTo>
                  <a:pt x="570" y="26"/>
                </a:lnTo>
                <a:lnTo>
                  <a:pt x="579" y="19"/>
                </a:lnTo>
                <a:lnTo>
                  <a:pt x="583" y="17"/>
                </a:lnTo>
                <a:lnTo>
                  <a:pt x="586" y="16"/>
                </a:lnTo>
                <a:lnTo>
                  <a:pt x="590" y="16"/>
                </a:lnTo>
                <a:lnTo>
                  <a:pt x="594" y="16"/>
                </a:lnTo>
                <a:lnTo>
                  <a:pt x="596" y="17"/>
                </a:lnTo>
                <a:lnTo>
                  <a:pt x="599" y="19"/>
                </a:lnTo>
                <a:lnTo>
                  <a:pt x="602" y="23"/>
                </a:lnTo>
                <a:lnTo>
                  <a:pt x="605" y="26"/>
                </a:lnTo>
                <a:lnTo>
                  <a:pt x="608" y="36"/>
                </a:lnTo>
                <a:lnTo>
                  <a:pt x="611" y="48"/>
                </a:lnTo>
                <a:lnTo>
                  <a:pt x="611" y="48"/>
                </a:lnTo>
                <a:lnTo>
                  <a:pt x="613" y="62"/>
                </a:lnTo>
                <a:lnTo>
                  <a:pt x="615" y="68"/>
                </a:lnTo>
                <a:lnTo>
                  <a:pt x="617" y="72"/>
                </a:lnTo>
                <a:lnTo>
                  <a:pt x="621" y="77"/>
                </a:lnTo>
                <a:lnTo>
                  <a:pt x="624" y="80"/>
                </a:lnTo>
                <a:lnTo>
                  <a:pt x="628" y="82"/>
                </a:lnTo>
                <a:lnTo>
                  <a:pt x="632" y="85"/>
                </a:lnTo>
                <a:lnTo>
                  <a:pt x="635" y="86"/>
                </a:lnTo>
                <a:lnTo>
                  <a:pt x="641" y="87"/>
                </a:lnTo>
                <a:lnTo>
                  <a:pt x="646" y="87"/>
                </a:lnTo>
                <a:lnTo>
                  <a:pt x="650" y="86"/>
                </a:lnTo>
                <a:lnTo>
                  <a:pt x="656" y="83"/>
                </a:lnTo>
                <a:lnTo>
                  <a:pt x="661" y="81"/>
                </a:lnTo>
                <a:lnTo>
                  <a:pt x="673" y="74"/>
                </a:lnTo>
                <a:lnTo>
                  <a:pt x="673" y="74"/>
                </a:lnTo>
                <a:lnTo>
                  <a:pt x="683" y="67"/>
                </a:lnTo>
                <a:lnTo>
                  <a:pt x="693" y="62"/>
                </a:lnTo>
                <a:lnTo>
                  <a:pt x="696" y="61"/>
                </a:lnTo>
                <a:lnTo>
                  <a:pt x="701" y="61"/>
                </a:lnTo>
                <a:lnTo>
                  <a:pt x="704" y="62"/>
                </a:lnTo>
                <a:lnTo>
                  <a:pt x="707" y="63"/>
                </a:lnTo>
                <a:lnTo>
                  <a:pt x="710" y="65"/>
                </a:lnTo>
                <a:lnTo>
                  <a:pt x="712" y="68"/>
                </a:lnTo>
                <a:lnTo>
                  <a:pt x="714" y="71"/>
                </a:lnTo>
                <a:lnTo>
                  <a:pt x="715" y="76"/>
                </a:lnTo>
                <a:lnTo>
                  <a:pt x="716" y="86"/>
                </a:lnTo>
                <a:lnTo>
                  <a:pt x="715" y="99"/>
                </a:lnTo>
                <a:lnTo>
                  <a:pt x="715" y="99"/>
                </a:lnTo>
                <a:lnTo>
                  <a:pt x="714" y="113"/>
                </a:lnTo>
                <a:lnTo>
                  <a:pt x="715" y="118"/>
                </a:lnTo>
                <a:lnTo>
                  <a:pt x="716" y="124"/>
                </a:lnTo>
                <a:lnTo>
                  <a:pt x="718" y="128"/>
                </a:lnTo>
                <a:lnTo>
                  <a:pt x="720" y="133"/>
                </a:lnTo>
                <a:lnTo>
                  <a:pt x="723" y="136"/>
                </a:lnTo>
                <a:lnTo>
                  <a:pt x="727" y="140"/>
                </a:lnTo>
                <a:lnTo>
                  <a:pt x="730" y="142"/>
                </a:lnTo>
                <a:lnTo>
                  <a:pt x="734" y="144"/>
                </a:lnTo>
                <a:lnTo>
                  <a:pt x="739" y="145"/>
                </a:lnTo>
                <a:lnTo>
                  <a:pt x="745" y="145"/>
                </a:lnTo>
                <a:lnTo>
                  <a:pt x="750" y="145"/>
                </a:lnTo>
                <a:lnTo>
                  <a:pt x="756" y="144"/>
                </a:lnTo>
                <a:lnTo>
                  <a:pt x="768" y="140"/>
                </a:lnTo>
                <a:lnTo>
                  <a:pt x="768" y="140"/>
                </a:lnTo>
                <a:lnTo>
                  <a:pt x="781" y="135"/>
                </a:lnTo>
                <a:lnTo>
                  <a:pt x="791" y="133"/>
                </a:lnTo>
                <a:lnTo>
                  <a:pt x="795" y="134"/>
                </a:lnTo>
                <a:lnTo>
                  <a:pt x="799" y="134"/>
                </a:lnTo>
                <a:lnTo>
                  <a:pt x="802" y="136"/>
                </a:lnTo>
                <a:lnTo>
                  <a:pt x="805" y="139"/>
                </a:lnTo>
                <a:lnTo>
                  <a:pt x="806" y="141"/>
                </a:lnTo>
                <a:lnTo>
                  <a:pt x="809" y="144"/>
                </a:lnTo>
                <a:lnTo>
                  <a:pt x="810" y="148"/>
                </a:lnTo>
                <a:lnTo>
                  <a:pt x="810" y="152"/>
                </a:lnTo>
                <a:lnTo>
                  <a:pt x="808" y="162"/>
                </a:lnTo>
                <a:lnTo>
                  <a:pt x="803" y="175"/>
                </a:lnTo>
                <a:lnTo>
                  <a:pt x="803" y="175"/>
                </a:lnTo>
                <a:lnTo>
                  <a:pt x="800" y="187"/>
                </a:lnTo>
                <a:lnTo>
                  <a:pt x="799" y="194"/>
                </a:lnTo>
                <a:lnTo>
                  <a:pt x="797" y="199"/>
                </a:lnTo>
                <a:lnTo>
                  <a:pt x="799" y="204"/>
                </a:lnTo>
                <a:lnTo>
                  <a:pt x="800" y="208"/>
                </a:lnTo>
                <a:lnTo>
                  <a:pt x="801" y="213"/>
                </a:lnTo>
                <a:lnTo>
                  <a:pt x="803" y="216"/>
                </a:lnTo>
                <a:lnTo>
                  <a:pt x="806" y="220"/>
                </a:lnTo>
                <a:lnTo>
                  <a:pt x="810" y="223"/>
                </a:lnTo>
                <a:lnTo>
                  <a:pt x="814" y="225"/>
                </a:lnTo>
                <a:lnTo>
                  <a:pt x="820" y="228"/>
                </a:lnTo>
                <a:lnTo>
                  <a:pt x="824" y="229"/>
                </a:lnTo>
                <a:lnTo>
                  <a:pt x="831" y="229"/>
                </a:lnTo>
                <a:lnTo>
                  <a:pt x="843" y="228"/>
                </a:lnTo>
                <a:lnTo>
                  <a:pt x="843" y="228"/>
                </a:lnTo>
                <a:lnTo>
                  <a:pt x="857" y="226"/>
                </a:lnTo>
                <a:lnTo>
                  <a:pt x="867" y="228"/>
                </a:lnTo>
                <a:lnTo>
                  <a:pt x="872" y="229"/>
                </a:lnTo>
                <a:lnTo>
                  <a:pt x="875" y="231"/>
                </a:lnTo>
                <a:lnTo>
                  <a:pt x="877" y="233"/>
                </a:lnTo>
                <a:lnTo>
                  <a:pt x="879" y="235"/>
                </a:lnTo>
                <a:lnTo>
                  <a:pt x="881" y="239"/>
                </a:lnTo>
                <a:lnTo>
                  <a:pt x="882" y="242"/>
                </a:lnTo>
                <a:lnTo>
                  <a:pt x="882" y="247"/>
                </a:lnTo>
                <a:lnTo>
                  <a:pt x="881" y="251"/>
                </a:lnTo>
                <a:lnTo>
                  <a:pt x="876" y="260"/>
                </a:lnTo>
                <a:lnTo>
                  <a:pt x="869" y="272"/>
                </a:lnTo>
                <a:lnTo>
                  <a:pt x="869" y="272"/>
                </a:lnTo>
                <a:lnTo>
                  <a:pt x="861" y="283"/>
                </a:lnTo>
                <a:lnTo>
                  <a:pt x="859" y="287"/>
                </a:lnTo>
                <a:lnTo>
                  <a:pt x="857" y="293"/>
                </a:lnTo>
                <a:lnTo>
                  <a:pt x="856" y="297"/>
                </a:lnTo>
                <a:lnTo>
                  <a:pt x="856" y="303"/>
                </a:lnTo>
                <a:lnTo>
                  <a:pt x="857" y="308"/>
                </a:lnTo>
                <a:lnTo>
                  <a:pt x="858" y="312"/>
                </a:lnTo>
                <a:lnTo>
                  <a:pt x="860" y="315"/>
                </a:lnTo>
                <a:lnTo>
                  <a:pt x="863" y="320"/>
                </a:lnTo>
                <a:lnTo>
                  <a:pt x="867" y="322"/>
                </a:lnTo>
                <a:lnTo>
                  <a:pt x="870" y="326"/>
                </a:lnTo>
                <a:lnTo>
                  <a:pt x="876" y="328"/>
                </a:lnTo>
                <a:lnTo>
                  <a:pt x="882" y="330"/>
                </a:lnTo>
                <a:lnTo>
                  <a:pt x="894" y="332"/>
                </a:lnTo>
                <a:lnTo>
                  <a:pt x="894" y="332"/>
                </a:lnTo>
                <a:lnTo>
                  <a:pt x="908" y="335"/>
                </a:lnTo>
                <a:lnTo>
                  <a:pt x="917" y="339"/>
                </a:lnTo>
                <a:lnTo>
                  <a:pt x="921" y="341"/>
                </a:lnTo>
                <a:lnTo>
                  <a:pt x="923" y="344"/>
                </a:lnTo>
                <a:lnTo>
                  <a:pt x="926" y="347"/>
                </a:lnTo>
                <a:lnTo>
                  <a:pt x="927" y="350"/>
                </a:lnTo>
                <a:lnTo>
                  <a:pt x="928" y="354"/>
                </a:lnTo>
                <a:lnTo>
                  <a:pt x="927" y="357"/>
                </a:lnTo>
                <a:lnTo>
                  <a:pt x="926" y="361"/>
                </a:lnTo>
                <a:lnTo>
                  <a:pt x="923" y="365"/>
                </a:lnTo>
                <a:lnTo>
                  <a:pt x="918" y="373"/>
                </a:lnTo>
                <a:lnTo>
                  <a:pt x="908" y="381"/>
                </a:lnTo>
                <a:lnTo>
                  <a:pt x="908" y="381"/>
                </a:lnTo>
                <a:lnTo>
                  <a:pt x="897" y="390"/>
                </a:lnTo>
                <a:lnTo>
                  <a:pt x="893" y="394"/>
                </a:lnTo>
                <a:lnTo>
                  <a:pt x="891" y="399"/>
                </a:lnTo>
                <a:lnTo>
                  <a:pt x="888" y="403"/>
                </a:lnTo>
                <a:lnTo>
                  <a:pt x="887" y="408"/>
                </a:lnTo>
                <a:lnTo>
                  <a:pt x="886" y="413"/>
                </a:lnTo>
                <a:lnTo>
                  <a:pt x="886" y="418"/>
                </a:lnTo>
                <a:lnTo>
                  <a:pt x="887" y="421"/>
                </a:lnTo>
                <a:lnTo>
                  <a:pt x="890" y="426"/>
                </a:lnTo>
                <a:lnTo>
                  <a:pt x="892" y="430"/>
                </a:lnTo>
                <a:lnTo>
                  <a:pt x="895" y="434"/>
                </a:lnTo>
                <a:lnTo>
                  <a:pt x="900" y="438"/>
                </a:lnTo>
                <a:lnTo>
                  <a:pt x="904" y="442"/>
                </a:lnTo>
                <a:lnTo>
                  <a:pt x="915" y="447"/>
                </a:lnTo>
                <a:lnTo>
                  <a:pt x="915" y="447"/>
                </a:lnTo>
                <a:lnTo>
                  <a:pt x="928" y="453"/>
                </a:lnTo>
                <a:lnTo>
                  <a:pt x="936" y="459"/>
                </a:lnTo>
                <a:lnTo>
                  <a:pt x="939" y="462"/>
                </a:lnTo>
                <a:lnTo>
                  <a:pt x="941" y="465"/>
                </a:lnTo>
                <a:lnTo>
                  <a:pt x="942" y="469"/>
                </a:lnTo>
                <a:lnTo>
                  <a:pt x="942" y="472"/>
                </a:lnTo>
                <a:lnTo>
                  <a:pt x="942" y="475"/>
                </a:lnTo>
                <a:lnTo>
                  <a:pt x="941" y="479"/>
                </a:lnTo>
                <a:lnTo>
                  <a:pt x="939" y="482"/>
                </a:lnTo>
                <a:lnTo>
                  <a:pt x="936" y="486"/>
                </a:lnTo>
                <a:lnTo>
                  <a:pt x="928" y="491"/>
                </a:lnTo>
                <a:lnTo>
                  <a:pt x="915" y="497"/>
                </a:lnTo>
                <a:lnTo>
                  <a:pt x="915" y="497"/>
                </a:lnTo>
                <a:lnTo>
                  <a:pt x="904" y="504"/>
                </a:lnTo>
                <a:lnTo>
                  <a:pt x="900" y="507"/>
                </a:lnTo>
                <a:lnTo>
                  <a:pt x="895" y="510"/>
                </a:lnTo>
                <a:lnTo>
                  <a:pt x="892" y="514"/>
                </a:lnTo>
                <a:lnTo>
                  <a:pt x="890" y="518"/>
                </a:lnTo>
                <a:lnTo>
                  <a:pt x="887" y="523"/>
                </a:lnTo>
                <a:lnTo>
                  <a:pt x="886" y="527"/>
                </a:lnTo>
                <a:lnTo>
                  <a:pt x="886" y="532"/>
                </a:lnTo>
                <a:lnTo>
                  <a:pt x="887" y="536"/>
                </a:lnTo>
                <a:lnTo>
                  <a:pt x="888" y="541"/>
                </a:lnTo>
                <a:lnTo>
                  <a:pt x="891" y="545"/>
                </a:lnTo>
                <a:lnTo>
                  <a:pt x="893" y="550"/>
                </a:lnTo>
                <a:lnTo>
                  <a:pt x="897" y="554"/>
                </a:lnTo>
                <a:lnTo>
                  <a:pt x="908" y="563"/>
                </a:lnTo>
                <a:lnTo>
                  <a:pt x="908" y="563"/>
                </a:lnTo>
                <a:lnTo>
                  <a:pt x="918" y="572"/>
                </a:lnTo>
                <a:lnTo>
                  <a:pt x="923" y="580"/>
                </a:lnTo>
                <a:lnTo>
                  <a:pt x="926" y="584"/>
                </a:lnTo>
                <a:lnTo>
                  <a:pt x="927" y="588"/>
                </a:lnTo>
                <a:lnTo>
                  <a:pt x="928" y="591"/>
                </a:lnTo>
                <a:lnTo>
                  <a:pt x="927" y="595"/>
                </a:lnTo>
                <a:lnTo>
                  <a:pt x="926" y="598"/>
                </a:lnTo>
                <a:lnTo>
                  <a:pt x="923" y="600"/>
                </a:lnTo>
                <a:lnTo>
                  <a:pt x="921" y="603"/>
                </a:lnTo>
                <a:lnTo>
                  <a:pt x="917" y="606"/>
                </a:lnTo>
                <a:lnTo>
                  <a:pt x="908" y="609"/>
                </a:lnTo>
                <a:lnTo>
                  <a:pt x="894" y="612"/>
                </a:lnTo>
                <a:lnTo>
                  <a:pt x="894" y="612"/>
                </a:lnTo>
                <a:lnTo>
                  <a:pt x="882" y="614"/>
                </a:lnTo>
                <a:lnTo>
                  <a:pt x="876" y="616"/>
                </a:lnTo>
                <a:lnTo>
                  <a:pt x="870" y="618"/>
                </a:lnTo>
                <a:lnTo>
                  <a:pt x="867" y="622"/>
                </a:lnTo>
                <a:lnTo>
                  <a:pt x="863" y="625"/>
                </a:lnTo>
                <a:lnTo>
                  <a:pt x="860" y="629"/>
                </a:lnTo>
                <a:lnTo>
                  <a:pt x="858" y="633"/>
                </a:lnTo>
                <a:lnTo>
                  <a:pt x="857" y="636"/>
                </a:lnTo>
                <a:lnTo>
                  <a:pt x="856" y="642"/>
                </a:lnTo>
                <a:lnTo>
                  <a:pt x="856" y="647"/>
                </a:lnTo>
                <a:lnTo>
                  <a:pt x="857" y="651"/>
                </a:lnTo>
                <a:lnTo>
                  <a:pt x="859" y="657"/>
                </a:lnTo>
                <a:lnTo>
                  <a:pt x="861" y="662"/>
                </a:lnTo>
                <a:lnTo>
                  <a:pt x="869" y="674"/>
                </a:lnTo>
                <a:lnTo>
                  <a:pt x="869" y="674"/>
                </a:lnTo>
                <a:lnTo>
                  <a:pt x="876" y="684"/>
                </a:lnTo>
                <a:lnTo>
                  <a:pt x="881" y="694"/>
                </a:lnTo>
                <a:lnTo>
                  <a:pt x="882" y="697"/>
                </a:lnTo>
                <a:lnTo>
                  <a:pt x="882" y="702"/>
                </a:lnTo>
                <a:lnTo>
                  <a:pt x="881" y="705"/>
                </a:lnTo>
                <a:lnTo>
                  <a:pt x="879" y="709"/>
                </a:lnTo>
                <a:lnTo>
                  <a:pt x="877" y="711"/>
                </a:lnTo>
                <a:lnTo>
                  <a:pt x="875" y="713"/>
                </a:lnTo>
                <a:lnTo>
                  <a:pt x="872" y="715"/>
                </a:lnTo>
                <a:lnTo>
                  <a:pt x="867" y="716"/>
                </a:lnTo>
                <a:lnTo>
                  <a:pt x="857" y="718"/>
                </a:lnTo>
                <a:lnTo>
                  <a:pt x="843" y="716"/>
                </a:lnTo>
                <a:lnTo>
                  <a:pt x="843" y="716"/>
                </a:lnTo>
                <a:lnTo>
                  <a:pt x="831" y="715"/>
                </a:lnTo>
                <a:lnTo>
                  <a:pt x="824" y="716"/>
                </a:lnTo>
                <a:lnTo>
                  <a:pt x="820" y="718"/>
                </a:lnTo>
                <a:lnTo>
                  <a:pt x="814" y="719"/>
                </a:lnTo>
                <a:lnTo>
                  <a:pt x="810" y="721"/>
                </a:lnTo>
                <a:lnTo>
                  <a:pt x="806" y="724"/>
                </a:lnTo>
                <a:lnTo>
                  <a:pt x="803" y="728"/>
                </a:lnTo>
                <a:lnTo>
                  <a:pt x="801" y="731"/>
                </a:lnTo>
                <a:lnTo>
                  <a:pt x="800" y="736"/>
                </a:lnTo>
                <a:lnTo>
                  <a:pt x="799" y="740"/>
                </a:lnTo>
                <a:lnTo>
                  <a:pt x="797" y="746"/>
                </a:lnTo>
                <a:lnTo>
                  <a:pt x="799" y="751"/>
                </a:lnTo>
                <a:lnTo>
                  <a:pt x="800" y="757"/>
                </a:lnTo>
                <a:lnTo>
                  <a:pt x="803" y="769"/>
                </a:lnTo>
                <a:lnTo>
                  <a:pt x="803" y="769"/>
                </a:lnTo>
                <a:lnTo>
                  <a:pt x="808" y="782"/>
                </a:lnTo>
                <a:lnTo>
                  <a:pt x="810" y="792"/>
                </a:lnTo>
                <a:lnTo>
                  <a:pt x="810" y="796"/>
                </a:lnTo>
                <a:lnTo>
                  <a:pt x="809" y="800"/>
                </a:lnTo>
                <a:lnTo>
                  <a:pt x="806" y="803"/>
                </a:lnTo>
                <a:lnTo>
                  <a:pt x="805" y="807"/>
                </a:lnTo>
                <a:lnTo>
                  <a:pt x="802" y="809"/>
                </a:lnTo>
                <a:lnTo>
                  <a:pt x="799" y="810"/>
                </a:lnTo>
                <a:lnTo>
                  <a:pt x="795" y="811"/>
                </a:lnTo>
                <a:lnTo>
                  <a:pt x="791" y="811"/>
                </a:lnTo>
                <a:lnTo>
                  <a:pt x="781" y="809"/>
                </a:lnTo>
                <a:lnTo>
                  <a:pt x="768" y="804"/>
                </a:lnTo>
                <a:lnTo>
                  <a:pt x="768" y="804"/>
                </a:lnTo>
                <a:lnTo>
                  <a:pt x="756" y="801"/>
                </a:lnTo>
                <a:lnTo>
                  <a:pt x="750" y="800"/>
                </a:lnTo>
                <a:lnTo>
                  <a:pt x="745" y="799"/>
                </a:lnTo>
                <a:lnTo>
                  <a:pt x="739" y="800"/>
                </a:lnTo>
                <a:lnTo>
                  <a:pt x="734" y="801"/>
                </a:lnTo>
                <a:lnTo>
                  <a:pt x="730" y="802"/>
                </a:lnTo>
                <a:lnTo>
                  <a:pt x="727" y="805"/>
                </a:lnTo>
                <a:lnTo>
                  <a:pt x="723" y="808"/>
                </a:lnTo>
                <a:lnTo>
                  <a:pt x="720" y="812"/>
                </a:lnTo>
                <a:lnTo>
                  <a:pt x="718" y="816"/>
                </a:lnTo>
                <a:lnTo>
                  <a:pt x="716" y="821"/>
                </a:lnTo>
                <a:lnTo>
                  <a:pt x="715" y="826"/>
                </a:lnTo>
                <a:lnTo>
                  <a:pt x="714" y="832"/>
                </a:lnTo>
                <a:lnTo>
                  <a:pt x="715" y="845"/>
                </a:lnTo>
                <a:lnTo>
                  <a:pt x="715" y="845"/>
                </a:lnTo>
                <a:lnTo>
                  <a:pt x="716" y="858"/>
                </a:lnTo>
                <a:lnTo>
                  <a:pt x="715" y="869"/>
                </a:lnTo>
                <a:lnTo>
                  <a:pt x="714" y="873"/>
                </a:lnTo>
                <a:lnTo>
                  <a:pt x="712" y="876"/>
                </a:lnTo>
                <a:lnTo>
                  <a:pt x="710" y="880"/>
                </a:lnTo>
                <a:lnTo>
                  <a:pt x="707" y="881"/>
                </a:lnTo>
                <a:lnTo>
                  <a:pt x="704" y="883"/>
                </a:lnTo>
                <a:lnTo>
                  <a:pt x="701" y="883"/>
                </a:lnTo>
                <a:lnTo>
                  <a:pt x="696" y="883"/>
                </a:lnTo>
                <a:lnTo>
                  <a:pt x="693" y="882"/>
                </a:lnTo>
                <a:lnTo>
                  <a:pt x="683" y="878"/>
                </a:lnTo>
                <a:lnTo>
                  <a:pt x="673" y="871"/>
                </a:lnTo>
                <a:lnTo>
                  <a:pt x="673" y="871"/>
                </a:lnTo>
                <a:lnTo>
                  <a:pt x="661" y="863"/>
                </a:lnTo>
                <a:lnTo>
                  <a:pt x="656" y="861"/>
                </a:lnTo>
                <a:lnTo>
                  <a:pt x="650" y="858"/>
                </a:lnTo>
                <a:lnTo>
                  <a:pt x="646" y="858"/>
                </a:lnTo>
                <a:lnTo>
                  <a:pt x="641" y="857"/>
                </a:lnTo>
                <a:lnTo>
                  <a:pt x="635" y="858"/>
                </a:lnTo>
                <a:lnTo>
                  <a:pt x="632" y="860"/>
                </a:lnTo>
                <a:lnTo>
                  <a:pt x="628" y="862"/>
                </a:lnTo>
                <a:lnTo>
                  <a:pt x="624" y="865"/>
                </a:lnTo>
                <a:lnTo>
                  <a:pt x="621" y="869"/>
                </a:lnTo>
                <a:lnTo>
                  <a:pt x="617" y="872"/>
                </a:lnTo>
                <a:lnTo>
                  <a:pt x="615" y="878"/>
                </a:lnTo>
                <a:lnTo>
                  <a:pt x="613" y="883"/>
                </a:lnTo>
                <a:lnTo>
                  <a:pt x="611" y="896"/>
                </a:lnTo>
                <a:lnTo>
                  <a:pt x="611" y="896"/>
                </a:lnTo>
                <a:lnTo>
                  <a:pt x="608" y="909"/>
                </a:lnTo>
                <a:lnTo>
                  <a:pt x="605" y="918"/>
                </a:lnTo>
                <a:lnTo>
                  <a:pt x="602" y="923"/>
                </a:lnTo>
                <a:lnTo>
                  <a:pt x="599" y="925"/>
                </a:lnTo>
                <a:lnTo>
                  <a:pt x="596" y="927"/>
                </a:lnTo>
                <a:lnTo>
                  <a:pt x="594" y="928"/>
                </a:lnTo>
                <a:lnTo>
                  <a:pt x="590" y="929"/>
                </a:lnTo>
                <a:lnTo>
                  <a:pt x="586" y="928"/>
                </a:lnTo>
                <a:lnTo>
                  <a:pt x="583" y="927"/>
                </a:lnTo>
                <a:lnTo>
                  <a:pt x="579" y="926"/>
                </a:lnTo>
                <a:lnTo>
                  <a:pt x="570" y="919"/>
                </a:lnTo>
                <a:lnTo>
                  <a:pt x="562" y="909"/>
                </a:lnTo>
                <a:lnTo>
                  <a:pt x="562" y="909"/>
                </a:lnTo>
                <a:lnTo>
                  <a:pt x="553" y="899"/>
                </a:lnTo>
                <a:lnTo>
                  <a:pt x="549" y="894"/>
                </a:lnTo>
                <a:lnTo>
                  <a:pt x="544" y="892"/>
                </a:lnTo>
                <a:lnTo>
                  <a:pt x="540" y="890"/>
                </a:lnTo>
                <a:lnTo>
                  <a:pt x="535" y="889"/>
                </a:lnTo>
                <a:lnTo>
                  <a:pt x="531" y="888"/>
                </a:lnTo>
                <a:lnTo>
                  <a:pt x="526" y="888"/>
                </a:lnTo>
                <a:lnTo>
                  <a:pt x="522" y="889"/>
                </a:lnTo>
                <a:lnTo>
                  <a:pt x="517" y="891"/>
                </a:lnTo>
                <a:lnTo>
                  <a:pt x="513" y="893"/>
                </a:lnTo>
                <a:lnTo>
                  <a:pt x="510" y="897"/>
                </a:lnTo>
                <a:lnTo>
                  <a:pt x="506" y="901"/>
                </a:lnTo>
                <a:lnTo>
                  <a:pt x="502" y="906"/>
                </a:lnTo>
                <a:lnTo>
                  <a:pt x="496" y="918"/>
                </a:lnTo>
                <a:lnTo>
                  <a:pt x="496" y="918"/>
                </a:lnTo>
                <a:lnTo>
                  <a:pt x="490" y="929"/>
                </a:lnTo>
                <a:lnTo>
                  <a:pt x="485" y="938"/>
                </a:lnTo>
                <a:lnTo>
                  <a:pt x="481" y="941"/>
                </a:lnTo>
                <a:lnTo>
                  <a:pt x="478" y="943"/>
                </a:lnTo>
                <a:lnTo>
                  <a:pt x="475" y="944"/>
                </a:lnTo>
                <a:lnTo>
                  <a:pt x="471" y="945"/>
                </a:lnTo>
                <a:lnTo>
                  <a:pt x="468" y="944"/>
                </a:lnTo>
                <a:lnTo>
                  <a:pt x="465" y="943"/>
                </a:lnTo>
                <a:lnTo>
                  <a:pt x="461" y="941"/>
                </a:lnTo>
                <a:lnTo>
                  <a:pt x="458" y="938"/>
                </a:lnTo>
                <a:lnTo>
                  <a:pt x="452" y="929"/>
                </a:lnTo>
                <a:lnTo>
                  <a:pt x="447" y="918"/>
                </a:lnTo>
                <a:lnTo>
                  <a:pt x="447" y="918"/>
                </a:lnTo>
                <a:lnTo>
                  <a:pt x="441" y="906"/>
                </a:lnTo>
                <a:lnTo>
                  <a:pt x="438" y="901"/>
                </a:lnTo>
                <a:lnTo>
                  <a:pt x="433" y="897"/>
                </a:lnTo>
                <a:lnTo>
                  <a:pt x="430" y="893"/>
                </a:lnTo>
                <a:lnTo>
                  <a:pt x="425" y="891"/>
                </a:lnTo>
                <a:lnTo>
                  <a:pt x="421" y="889"/>
                </a:lnTo>
                <a:lnTo>
                  <a:pt x="416" y="888"/>
                </a:lnTo>
                <a:lnTo>
                  <a:pt x="412" y="888"/>
                </a:lnTo>
                <a:lnTo>
                  <a:pt x="407" y="889"/>
                </a:lnTo>
                <a:lnTo>
                  <a:pt x="403" y="890"/>
                </a:lnTo>
                <a:lnTo>
                  <a:pt x="398" y="892"/>
                </a:lnTo>
                <a:lnTo>
                  <a:pt x="394" y="894"/>
                </a:lnTo>
                <a:lnTo>
                  <a:pt x="389" y="899"/>
                </a:lnTo>
                <a:lnTo>
                  <a:pt x="380" y="909"/>
                </a:lnTo>
                <a:lnTo>
                  <a:pt x="380" y="909"/>
                </a:lnTo>
                <a:lnTo>
                  <a:pt x="372" y="919"/>
                </a:lnTo>
                <a:lnTo>
                  <a:pt x="364" y="926"/>
                </a:lnTo>
                <a:lnTo>
                  <a:pt x="360" y="927"/>
                </a:lnTo>
                <a:lnTo>
                  <a:pt x="357" y="928"/>
                </a:lnTo>
                <a:lnTo>
                  <a:pt x="353" y="929"/>
                </a:lnTo>
                <a:lnTo>
                  <a:pt x="350" y="928"/>
                </a:lnTo>
                <a:lnTo>
                  <a:pt x="346" y="927"/>
                </a:lnTo>
                <a:lnTo>
                  <a:pt x="343" y="925"/>
                </a:lnTo>
                <a:lnTo>
                  <a:pt x="341" y="923"/>
                </a:lnTo>
                <a:lnTo>
                  <a:pt x="339" y="918"/>
                </a:lnTo>
                <a:lnTo>
                  <a:pt x="334" y="909"/>
                </a:lnTo>
                <a:lnTo>
                  <a:pt x="332" y="896"/>
                </a:lnTo>
                <a:lnTo>
                  <a:pt x="332" y="896"/>
                </a:lnTo>
                <a:lnTo>
                  <a:pt x="330" y="883"/>
                </a:lnTo>
                <a:lnTo>
                  <a:pt x="327" y="878"/>
                </a:lnTo>
                <a:lnTo>
                  <a:pt x="325" y="872"/>
                </a:lnTo>
                <a:lnTo>
                  <a:pt x="322" y="869"/>
                </a:lnTo>
                <a:lnTo>
                  <a:pt x="318" y="865"/>
                </a:lnTo>
                <a:lnTo>
                  <a:pt x="315" y="862"/>
                </a:lnTo>
                <a:lnTo>
                  <a:pt x="312" y="860"/>
                </a:lnTo>
                <a:lnTo>
                  <a:pt x="307" y="858"/>
                </a:lnTo>
                <a:lnTo>
                  <a:pt x="303" y="857"/>
                </a:lnTo>
                <a:lnTo>
                  <a:pt x="297" y="858"/>
                </a:lnTo>
                <a:lnTo>
                  <a:pt x="293" y="858"/>
                </a:lnTo>
                <a:lnTo>
                  <a:pt x="287" y="861"/>
                </a:lnTo>
                <a:lnTo>
                  <a:pt x="281" y="863"/>
                </a:lnTo>
                <a:lnTo>
                  <a:pt x="271" y="871"/>
                </a:lnTo>
                <a:lnTo>
                  <a:pt x="271" y="871"/>
                </a:lnTo>
                <a:lnTo>
                  <a:pt x="260" y="878"/>
                </a:lnTo>
                <a:lnTo>
                  <a:pt x="251" y="882"/>
                </a:lnTo>
                <a:lnTo>
                  <a:pt x="246" y="883"/>
                </a:lnTo>
                <a:lnTo>
                  <a:pt x="242" y="883"/>
                </a:lnTo>
                <a:lnTo>
                  <a:pt x="239" y="883"/>
                </a:lnTo>
                <a:lnTo>
                  <a:pt x="235" y="881"/>
                </a:lnTo>
                <a:lnTo>
                  <a:pt x="233" y="880"/>
                </a:lnTo>
                <a:lnTo>
                  <a:pt x="231" y="876"/>
                </a:lnTo>
                <a:lnTo>
                  <a:pt x="228" y="873"/>
                </a:lnTo>
                <a:lnTo>
                  <a:pt x="227" y="869"/>
                </a:lnTo>
                <a:lnTo>
                  <a:pt x="226" y="858"/>
                </a:lnTo>
                <a:lnTo>
                  <a:pt x="227" y="845"/>
                </a:lnTo>
                <a:lnTo>
                  <a:pt x="227" y="845"/>
                </a:lnTo>
                <a:lnTo>
                  <a:pt x="228" y="832"/>
                </a:lnTo>
                <a:lnTo>
                  <a:pt x="228" y="826"/>
                </a:lnTo>
                <a:lnTo>
                  <a:pt x="227" y="821"/>
                </a:lnTo>
                <a:lnTo>
                  <a:pt x="225" y="816"/>
                </a:lnTo>
                <a:lnTo>
                  <a:pt x="223" y="812"/>
                </a:lnTo>
                <a:lnTo>
                  <a:pt x="219" y="808"/>
                </a:lnTo>
                <a:lnTo>
                  <a:pt x="216" y="805"/>
                </a:lnTo>
                <a:lnTo>
                  <a:pt x="213" y="802"/>
                </a:lnTo>
                <a:lnTo>
                  <a:pt x="208" y="801"/>
                </a:lnTo>
                <a:lnTo>
                  <a:pt x="204" y="800"/>
                </a:lnTo>
                <a:lnTo>
                  <a:pt x="198" y="799"/>
                </a:lnTo>
                <a:lnTo>
                  <a:pt x="194" y="800"/>
                </a:lnTo>
                <a:lnTo>
                  <a:pt x="187" y="801"/>
                </a:lnTo>
                <a:lnTo>
                  <a:pt x="174" y="804"/>
                </a:lnTo>
                <a:lnTo>
                  <a:pt x="174" y="804"/>
                </a:lnTo>
                <a:lnTo>
                  <a:pt x="162" y="809"/>
                </a:lnTo>
                <a:lnTo>
                  <a:pt x="152" y="811"/>
                </a:lnTo>
                <a:lnTo>
                  <a:pt x="147" y="811"/>
                </a:lnTo>
                <a:lnTo>
                  <a:pt x="144" y="810"/>
                </a:lnTo>
                <a:lnTo>
                  <a:pt x="141" y="809"/>
                </a:lnTo>
                <a:lnTo>
                  <a:pt x="138" y="807"/>
                </a:lnTo>
                <a:lnTo>
                  <a:pt x="136" y="803"/>
                </a:lnTo>
                <a:lnTo>
                  <a:pt x="134" y="800"/>
                </a:lnTo>
                <a:lnTo>
                  <a:pt x="134" y="796"/>
                </a:lnTo>
                <a:lnTo>
                  <a:pt x="133" y="792"/>
                </a:lnTo>
                <a:lnTo>
                  <a:pt x="135" y="782"/>
                </a:lnTo>
                <a:lnTo>
                  <a:pt x="140" y="769"/>
                </a:lnTo>
                <a:lnTo>
                  <a:pt x="140" y="769"/>
                </a:lnTo>
                <a:lnTo>
                  <a:pt x="144" y="757"/>
                </a:lnTo>
                <a:lnTo>
                  <a:pt x="145" y="751"/>
                </a:lnTo>
                <a:lnTo>
                  <a:pt x="145" y="746"/>
                </a:lnTo>
                <a:lnTo>
                  <a:pt x="144" y="740"/>
                </a:lnTo>
                <a:lnTo>
                  <a:pt x="143" y="736"/>
                </a:lnTo>
                <a:lnTo>
                  <a:pt x="142" y="731"/>
                </a:lnTo>
                <a:lnTo>
                  <a:pt x="140" y="728"/>
                </a:lnTo>
                <a:lnTo>
                  <a:pt x="136" y="724"/>
                </a:lnTo>
                <a:lnTo>
                  <a:pt x="133" y="721"/>
                </a:lnTo>
                <a:lnTo>
                  <a:pt x="128" y="719"/>
                </a:lnTo>
                <a:lnTo>
                  <a:pt x="124" y="718"/>
                </a:lnTo>
                <a:lnTo>
                  <a:pt x="118" y="716"/>
                </a:lnTo>
                <a:lnTo>
                  <a:pt x="113" y="715"/>
                </a:lnTo>
                <a:lnTo>
                  <a:pt x="99" y="716"/>
                </a:lnTo>
                <a:lnTo>
                  <a:pt x="99" y="716"/>
                </a:lnTo>
                <a:lnTo>
                  <a:pt x="86" y="718"/>
                </a:lnTo>
                <a:lnTo>
                  <a:pt x="75" y="716"/>
                </a:lnTo>
                <a:lnTo>
                  <a:pt x="71" y="715"/>
                </a:lnTo>
                <a:lnTo>
                  <a:pt x="68" y="713"/>
                </a:lnTo>
                <a:lnTo>
                  <a:pt x="65" y="711"/>
                </a:lnTo>
                <a:lnTo>
                  <a:pt x="63" y="709"/>
                </a:lnTo>
                <a:lnTo>
                  <a:pt x="62" y="705"/>
                </a:lnTo>
                <a:lnTo>
                  <a:pt x="61" y="702"/>
                </a:lnTo>
                <a:lnTo>
                  <a:pt x="61" y="697"/>
                </a:lnTo>
                <a:lnTo>
                  <a:pt x="62" y="694"/>
                </a:lnTo>
                <a:lnTo>
                  <a:pt x="66" y="684"/>
                </a:lnTo>
                <a:lnTo>
                  <a:pt x="74" y="674"/>
                </a:lnTo>
                <a:lnTo>
                  <a:pt x="74" y="674"/>
                </a:lnTo>
                <a:lnTo>
                  <a:pt x="81" y="662"/>
                </a:lnTo>
                <a:lnTo>
                  <a:pt x="83" y="657"/>
                </a:lnTo>
                <a:lnTo>
                  <a:pt x="86" y="651"/>
                </a:lnTo>
                <a:lnTo>
                  <a:pt x="87" y="647"/>
                </a:lnTo>
                <a:lnTo>
                  <a:pt x="87" y="642"/>
                </a:lnTo>
                <a:lnTo>
                  <a:pt x="86" y="636"/>
                </a:lnTo>
                <a:lnTo>
                  <a:pt x="84" y="633"/>
                </a:lnTo>
                <a:lnTo>
                  <a:pt x="82" y="629"/>
                </a:lnTo>
                <a:lnTo>
                  <a:pt x="80" y="625"/>
                </a:lnTo>
                <a:lnTo>
                  <a:pt x="77" y="622"/>
                </a:lnTo>
                <a:lnTo>
                  <a:pt x="72" y="618"/>
                </a:lnTo>
                <a:lnTo>
                  <a:pt x="66" y="616"/>
                </a:lnTo>
                <a:lnTo>
                  <a:pt x="62" y="614"/>
                </a:lnTo>
                <a:lnTo>
                  <a:pt x="48" y="612"/>
                </a:lnTo>
                <a:lnTo>
                  <a:pt x="48" y="612"/>
                </a:lnTo>
                <a:lnTo>
                  <a:pt x="35" y="609"/>
                </a:lnTo>
                <a:lnTo>
                  <a:pt x="26" y="606"/>
                </a:lnTo>
                <a:lnTo>
                  <a:pt x="23" y="603"/>
                </a:lnTo>
                <a:lnTo>
                  <a:pt x="19" y="600"/>
                </a:lnTo>
                <a:lnTo>
                  <a:pt x="17" y="598"/>
                </a:lnTo>
                <a:lnTo>
                  <a:pt x="16" y="595"/>
                </a:lnTo>
                <a:lnTo>
                  <a:pt x="16" y="591"/>
                </a:lnTo>
                <a:lnTo>
                  <a:pt x="16" y="588"/>
                </a:lnTo>
                <a:lnTo>
                  <a:pt x="17" y="584"/>
                </a:lnTo>
                <a:lnTo>
                  <a:pt x="19" y="580"/>
                </a:lnTo>
                <a:lnTo>
                  <a:pt x="26" y="572"/>
                </a:lnTo>
                <a:lnTo>
                  <a:pt x="35" y="563"/>
                </a:lnTo>
                <a:lnTo>
                  <a:pt x="35" y="563"/>
                </a:lnTo>
                <a:lnTo>
                  <a:pt x="45" y="554"/>
                </a:lnTo>
                <a:lnTo>
                  <a:pt x="50" y="550"/>
                </a:lnTo>
                <a:lnTo>
                  <a:pt x="52" y="545"/>
                </a:lnTo>
                <a:lnTo>
                  <a:pt x="54" y="541"/>
                </a:lnTo>
                <a:lnTo>
                  <a:pt x="56" y="536"/>
                </a:lnTo>
                <a:lnTo>
                  <a:pt x="56" y="532"/>
                </a:lnTo>
                <a:lnTo>
                  <a:pt x="56" y="527"/>
                </a:lnTo>
                <a:lnTo>
                  <a:pt x="55" y="523"/>
                </a:lnTo>
                <a:lnTo>
                  <a:pt x="54" y="518"/>
                </a:lnTo>
                <a:lnTo>
                  <a:pt x="51" y="514"/>
                </a:lnTo>
                <a:lnTo>
                  <a:pt x="47" y="510"/>
                </a:lnTo>
                <a:lnTo>
                  <a:pt x="44" y="507"/>
                </a:lnTo>
                <a:lnTo>
                  <a:pt x="38" y="504"/>
                </a:lnTo>
                <a:lnTo>
                  <a:pt x="27" y="497"/>
                </a:lnTo>
                <a:lnTo>
                  <a:pt x="27" y="497"/>
                </a:lnTo>
                <a:lnTo>
                  <a:pt x="15" y="491"/>
                </a:lnTo>
                <a:lnTo>
                  <a:pt x="7" y="486"/>
                </a:lnTo>
                <a:lnTo>
                  <a:pt x="4" y="482"/>
                </a:lnTo>
                <a:lnTo>
                  <a:pt x="1" y="479"/>
                </a:lnTo>
                <a:lnTo>
                  <a:pt x="0" y="475"/>
                </a:lnTo>
                <a:lnTo>
                  <a:pt x="0" y="472"/>
                </a:lnTo>
                <a:lnTo>
                  <a:pt x="0" y="469"/>
                </a:lnTo>
                <a:lnTo>
                  <a:pt x="1" y="465"/>
                </a:lnTo>
                <a:lnTo>
                  <a:pt x="4" y="462"/>
                </a:lnTo>
                <a:lnTo>
                  <a:pt x="7" y="459"/>
                </a:lnTo>
                <a:lnTo>
                  <a:pt x="15" y="453"/>
                </a:lnTo>
                <a:lnTo>
                  <a:pt x="27" y="447"/>
                </a:lnTo>
                <a:lnTo>
                  <a:pt x="27" y="447"/>
                </a:lnTo>
                <a:lnTo>
                  <a:pt x="38" y="442"/>
                </a:lnTo>
                <a:lnTo>
                  <a:pt x="44" y="438"/>
                </a:lnTo>
                <a:lnTo>
                  <a:pt x="47" y="434"/>
                </a:lnTo>
                <a:lnTo>
                  <a:pt x="51" y="430"/>
                </a:lnTo>
                <a:lnTo>
                  <a:pt x="54" y="426"/>
                </a:lnTo>
                <a:lnTo>
                  <a:pt x="55" y="421"/>
                </a:lnTo>
                <a:lnTo>
                  <a:pt x="56" y="418"/>
                </a:lnTo>
                <a:lnTo>
                  <a:pt x="56" y="413"/>
                </a:lnTo>
                <a:lnTo>
                  <a:pt x="56" y="408"/>
                </a:lnTo>
                <a:lnTo>
                  <a:pt x="54" y="403"/>
                </a:lnTo>
                <a:lnTo>
                  <a:pt x="52" y="399"/>
                </a:lnTo>
                <a:lnTo>
                  <a:pt x="50" y="394"/>
                </a:lnTo>
                <a:lnTo>
                  <a:pt x="45" y="390"/>
                </a:lnTo>
                <a:lnTo>
                  <a:pt x="35" y="381"/>
                </a:lnTo>
                <a:lnTo>
                  <a:pt x="35" y="381"/>
                </a:lnTo>
                <a:lnTo>
                  <a:pt x="26" y="373"/>
                </a:lnTo>
                <a:lnTo>
                  <a:pt x="19" y="365"/>
                </a:lnTo>
                <a:lnTo>
                  <a:pt x="17" y="361"/>
                </a:lnTo>
                <a:lnTo>
                  <a:pt x="16" y="357"/>
                </a:lnTo>
                <a:lnTo>
                  <a:pt x="16" y="354"/>
                </a:lnTo>
                <a:lnTo>
                  <a:pt x="16" y="350"/>
                </a:lnTo>
                <a:lnTo>
                  <a:pt x="17" y="347"/>
                </a:lnTo>
                <a:lnTo>
                  <a:pt x="19" y="344"/>
                </a:lnTo>
                <a:lnTo>
                  <a:pt x="23" y="341"/>
                </a:lnTo>
                <a:lnTo>
                  <a:pt x="26" y="339"/>
                </a:lnTo>
                <a:lnTo>
                  <a:pt x="35" y="335"/>
                </a:lnTo>
                <a:lnTo>
                  <a:pt x="48" y="332"/>
                </a:lnTo>
                <a:lnTo>
                  <a:pt x="48" y="332"/>
                </a:lnTo>
                <a:lnTo>
                  <a:pt x="62" y="330"/>
                </a:lnTo>
                <a:lnTo>
                  <a:pt x="66" y="328"/>
                </a:lnTo>
                <a:lnTo>
                  <a:pt x="72" y="326"/>
                </a:lnTo>
                <a:lnTo>
                  <a:pt x="77" y="322"/>
                </a:lnTo>
                <a:lnTo>
                  <a:pt x="80" y="320"/>
                </a:lnTo>
                <a:lnTo>
                  <a:pt x="82" y="315"/>
                </a:lnTo>
                <a:lnTo>
                  <a:pt x="84" y="312"/>
                </a:lnTo>
                <a:lnTo>
                  <a:pt x="86" y="308"/>
                </a:lnTo>
                <a:lnTo>
                  <a:pt x="87" y="303"/>
                </a:lnTo>
                <a:lnTo>
                  <a:pt x="87" y="297"/>
                </a:lnTo>
                <a:lnTo>
                  <a:pt x="86" y="293"/>
                </a:lnTo>
                <a:lnTo>
                  <a:pt x="83" y="287"/>
                </a:lnTo>
                <a:lnTo>
                  <a:pt x="81" y="283"/>
                </a:lnTo>
                <a:lnTo>
                  <a:pt x="74" y="272"/>
                </a:lnTo>
                <a:lnTo>
                  <a:pt x="74" y="272"/>
                </a:lnTo>
                <a:lnTo>
                  <a:pt x="66" y="260"/>
                </a:lnTo>
                <a:lnTo>
                  <a:pt x="62" y="251"/>
                </a:lnTo>
                <a:lnTo>
                  <a:pt x="61" y="247"/>
                </a:lnTo>
                <a:lnTo>
                  <a:pt x="61" y="242"/>
                </a:lnTo>
                <a:lnTo>
                  <a:pt x="62" y="239"/>
                </a:lnTo>
                <a:lnTo>
                  <a:pt x="63" y="235"/>
                </a:lnTo>
                <a:lnTo>
                  <a:pt x="65" y="233"/>
                </a:lnTo>
                <a:lnTo>
                  <a:pt x="68" y="231"/>
                </a:lnTo>
                <a:lnTo>
                  <a:pt x="71" y="229"/>
                </a:lnTo>
                <a:lnTo>
                  <a:pt x="75" y="228"/>
                </a:lnTo>
                <a:lnTo>
                  <a:pt x="86" y="226"/>
                </a:lnTo>
                <a:lnTo>
                  <a:pt x="99" y="228"/>
                </a:lnTo>
                <a:lnTo>
                  <a:pt x="99" y="228"/>
                </a:lnTo>
                <a:lnTo>
                  <a:pt x="113" y="229"/>
                </a:lnTo>
                <a:lnTo>
                  <a:pt x="118" y="229"/>
                </a:lnTo>
                <a:lnTo>
                  <a:pt x="124" y="228"/>
                </a:lnTo>
                <a:lnTo>
                  <a:pt x="128" y="225"/>
                </a:lnTo>
                <a:lnTo>
                  <a:pt x="133" y="223"/>
                </a:lnTo>
                <a:lnTo>
                  <a:pt x="136" y="220"/>
                </a:lnTo>
                <a:lnTo>
                  <a:pt x="140" y="216"/>
                </a:lnTo>
                <a:lnTo>
                  <a:pt x="142" y="213"/>
                </a:lnTo>
                <a:lnTo>
                  <a:pt x="143" y="208"/>
                </a:lnTo>
                <a:lnTo>
                  <a:pt x="144" y="204"/>
                </a:lnTo>
                <a:lnTo>
                  <a:pt x="145" y="199"/>
                </a:lnTo>
                <a:lnTo>
                  <a:pt x="145" y="194"/>
                </a:lnTo>
                <a:lnTo>
                  <a:pt x="144" y="187"/>
                </a:lnTo>
                <a:lnTo>
                  <a:pt x="140" y="175"/>
                </a:lnTo>
                <a:lnTo>
                  <a:pt x="140" y="175"/>
                </a:lnTo>
                <a:lnTo>
                  <a:pt x="135" y="162"/>
                </a:lnTo>
                <a:lnTo>
                  <a:pt x="133" y="152"/>
                </a:lnTo>
                <a:lnTo>
                  <a:pt x="134" y="148"/>
                </a:lnTo>
                <a:lnTo>
                  <a:pt x="134" y="144"/>
                </a:lnTo>
                <a:lnTo>
                  <a:pt x="136" y="141"/>
                </a:lnTo>
                <a:lnTo>
                  <a:pt x="138" y="139"/>
                </a:lnTo>
                <a:lnTo>
                  <a:pt x="141" y="136"/>
                </a:lnTo>
                <a:lnTo>
                  <a:pt x="144" y="134"/>
                </a:lnTo>
                <a:lnTo>
                  <a:pt x="147" y="134"/>
                </a:lnTo>
                <a:lnTo>
                  <a:pt x="152" y="133"/>
                </a:lnTo>
                <a:lnTo>
                  <a:pt x="162" y="135"/>
                </a:lnTo>
                <a:lnTo>
                  <a:pt x="174" y="140"/>
                </a:lnTo>
                <a:lnTo>
                  <a:pt x="174" y="140"/>
                </a:lnTo>
                <a:lnTo>
                  <a:pt x="187" y="144"/>
                </a:lnTo>
                <a:lnTo>
                  <a:pt x="194" y="145"/>
                </a:lnTo>
                <a:lnTo>
                  <a:pt x="198" y="145"/>
                </a:lnTo>
                <a:lnTo>
                  <a:pt x="204" y="145"/>
                </a:lnTo>
                <a:lnTo>
                  <a:pt x="208" y="144"/>
                </a:lnTo>
                <a:lnTo>
                  <a:pt x="213" y="142"/>
                </a:lnTo>
                <a:lnTo>
                  <a:pt x="216" y="140"/>
                </a:lnTo>
                <a:lnTo>
                  <a:pt x="219" y="136"/>
                </a:lnTo>
                <a:lnTo>
                  <a:pt x="223" y="133"/>
                </a:lnTo>
                <a:lnTo>
                  <a:pt x="225" y="128"/>
                </a:lnTo>
                <a:lnTo>
                  <a:pt x="227" y="124"/>
                </a:lnTo>
                <a:lnTo>
                  <a:pt x="228" y="118"/>
                </a:lnTo>
                <a:lnTo>
                  <a:pt x="228" y="113"/>
                </a:lnTo>
                <a:lnTo>
                  <a:pt x="227" y="99"/>
                </a:lnTo>
                <a:lnTo>
                  <a:pt x="227" y="99"/>
                </a:lnTo>
                <a:lnTo>
                  <a:pt x="226" y="86"/>
                </a:lnTo>
                <a:lnTo>
                  <a:pt x="227" y="76"/>
                </a:lnTo>
                <a:lnTo>
                  <a:pt x="228" y="71"/>
                </a:lnTo>
                <a:lnTo>
                  <a:pt x="231" y="68"/>
                </a:lnTo>
                <a:lnTo>
                  <a:pt x="233" y="65"/>
                </a:lnTo>
                <a:lnTo>
                  <a:pt x="235" y="63"/>
                </a:lnTo>
                <a:lnTo>
                  <a:pt x="239" y="62"/>
                </a:lnTo>
                <a:lnTo>
                  <a:pt x="242" y="61"/>
                </a:lnTo>
                <a:lnTo>
                  <a:pt x="246" y="61"/>
                </a:lnTo>
                <a:lnTo>
                  <a:pt x="251" y="62"/>
                </a:lnTo>
                <a:lnTo>
                  <a:pt x="260" y="67"/>
                </a:lnTo>
                <a:lnTo>
                  <a:pt x="271" y="74"/>
                </a:lnTo>
                <a:lnTo>
                  <a:pt x="271" y="74"/>
                </a:lnTo>
                <a:lnTo>
                  <a:pt x="281" y="81"/>
                </a:lnTo>
                <a:lnTo>
                  <a:pt x="287" y="83"/>
                </a:lnTo>
                <a:lnTo>
                  <a:pt x="293" y="86"/>
                </a:lnTo>
                <a:lnTo>
                  <a:pt x="297" y="87"/>
                </a:lnTo>
                <a:lnTo>
                  <a:pt x="303" y="87"/>
                </a:lnTo>
                <a:lnTo>
                  <a:pt x="307" y="86"/>
                </a:lnTo>
                <a:lnTo>
                  <a:pt x="312" y="85"/>
                </a:lnTo>
                <a:lnTo>
                  <a:pt x="315" y="82"/>
                </a:lnTo>
                <a:lnTo>
                  <a:pt x="318" y="80"/>
                </a:lnTo>
                <a:lnTo>
                  <a:pt x="322" y="77"/>
                </a:lnTo>
                <a:lnTo>
                  <a:pt x="325" y="72"/>
                </a:lnTo>
                <a:lnTo>
                  <a:pt x="327" y="68"/>
                </a:lnTo>
                <a:lnTo>
                  <a:pt x="330" y="62"/>
                </a:lnTo>
                <a:lnTo>
                  <a:pt x="332" y="48"/>
                </a:lnTo>
                <a:lnTo>
                  <a:pt x="332" y="48"/>
                </a:lnTo>
                <a:lnTo>
                  <a:pt x="334" y="36"/>
                </a:lnTo>
                <a:lnTo>
                  <a:pt x="339" y="26"/>
                </a:lnTo>
                <a:lnTo>
                  <a:pt x="341" y="23"/>
                </a:lnTo>
                <a:lnTo>
                  <a:pt x="343" y="19"/>
                </a:lnTo>
                <a:lnTo>
                  <a:pt x="346" y="17"/>
                </a:lnTo>
                <a:lnTo>
                  <a:pt x="350" y="16"/>
                </a:lnTo>
                <a:lnTo>
                  <a:pt x="353" y="16"/>
                </a:lnTo>
                <a:lnTo>
                  <a:pt x="357" y="16"/>
                </a:lnTo>
                <a:lnTo>
                  <a:pt x="360" y="17"/>
                </a:lnTo>
                <a:lnTo>
                  <a:pt x="364" y="19"/>
                </a:lnTo>
                <a:lnTo>
                  <a:pt x="372" y="26"/>
                </a:lnTo>
                <a:lnTo>
                  <a:pt x="380" y="35"/>
                </a:lnTo>
                <a:lnTo>
                  <a:pt x="380" y="35"/>
                </a:lnTo>
                <a:lnTo>
                  <a:pt x="389" y="45"/>
                </a:lnTo>
                <a:lnTo>
                  <a:pt x="394" y="50"/>
                </a:lnTo>
                <a:lnTo>
                  <a:pt x="398" y="52"/>
                </a:lnTo>
                <a:lnTo>
                  <a:pt x="403" y="54"/>
                </a:lnTo>
                <a:lnTo>
                  <a:pt x="407" y="56"/>
                </a:lnTo>
                <a:lnTo>
                  <a:pt x="412" y="56"/>
                </a:lnTo>
                <a:lnTo>
                  <a:pt x="416" y="56"/>
                </a:lnTo>
                <a:lnTo>
                  <a:pt x="421" y="55"/>
                </a:lnTo>
                <a:lnTo>
                  <a:pt x="425" y="54"/>
                </a:lnTo>
                <a:lnTo>
                  <a:pt x="430" y="51"/>
                </a:lnTo>
                <a:lnTo>
                  <a:pt x="433" y="47"/>
                </a:lnTo>
                <a:lnTo>
                  <a:pt x="438" y="44"/>
                </a:lnTo>
                <a:lnTo>
                  <a:pt x="441" y="38"/>
                </a:lnTo>
                <a:lnTo>
                  <a:pt x="447" y="27"/>
                </a:lnTo>
                <a:lnTo>
                  <a:pt x="447" y="2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33">
            <a:extLst>
              <a:ext uri="{FF2B5EF4-FFF2-40B4-BE49-F238E27FC236}">
                <a16:creationId xmlns:a16="http://schemas.microsoft.com/office/drawing/2014/main" id="{FA002183-A719-C12F-DF00-CC35F5DBA637}"/>
              </a:ext>
            </a:extLst>
          </p:cNvPr>
          <p:cNvSpPr>
            <a:spLocks/>
          </p:cNvSpPr>
          <p:nvPr/>
        </p:nvSpPr>
        <p:spPr bwMode="auto">
          <a:xfrm>
            <a:off x="742716" y="913872"/>
            <a:ext cx="2518864" cy="2524651"/>
          </a:xfrm>
          <a:custGeom>
            <a:avLst/>
            <a:gdLst>
              <a:gd name="T0" fmla="*/ 449 w 872"/>
              <a:gd name="T1" fmla="*/ 29 h 873"/>
              <a:gd name="T2" fmla="*/ 488 w 872"/>
              <a:gd name="T3" fmla="*/ 109 h 873"/>
              <a:gd name="T4" fmla="*/ 547 w 872"/>
              <a:gd name="T5" fmla="*/ 15 h 873"/>
              <a:gd name="T6" fmla="*/ 550 w 872"/>
              <a:gd name="T7" fmla="*/ 115 h 873"/>
              <a:gd name="T8" fmla="*/ 613 w 872"/>
              <a:gd name="T9" fmla="*/ 96 h 873"/>
              <a:gd name="T10" fmla="*/ 642 w 872"/>
              <a:gd name="T11" fmla="*/ 112 h 873"/>
              <a:gd name="T12" fmla="*/ 650 w 872"/>
              <a:gd name="T13" fmla="*/ 178 h 873"/>
              <a:gd name="T14" fmla="*/ 743 w 872"/>
              <a:gd name="T15" fmla="*/ 127 h 873"/>
              <a:gd name="T16" fmla="*/ 693 w 872"/>
              <a:gd name="T17" fmla="*/ 222 h 873"/>
              <a:gd name="T18" fmla="*/ 760 w 872"/>
              <a:gd name="T19" fmla="*/ 230 h 873"/>
              <a:gd name="T20" fmla="*/ 773 w 872"/>
              <a:gd name="T21" fmla="*/ 261 h 873"/>
              <a:gd name="T22" fmla="*/ 757 w 872"/>
              <a:gd name="T23" fmla="*/ 322 h 873"/>
              <a:gd name="T24" fmla="*/ 857 w 872"/>
              <a:gd name="T25" fmla="*/ 326 h 873"/>
              <a:gd name="T26" fmla="*/ 762 w 872"/>
              <a:gd name="T27" fmla="*/ 384 h 873"/>
              <a:gd name="T28" fmla="*/ 842 w 872"/>
              <a:gd name="T29" fmla="*/ 424 h 873"/>
              <a:gd name="T30" fmla="*/ 815 w 872"/>
              <a:gd name="T31" fmla="*/ 453 h 873"/>
              <a:gd name="T32" fmla="*/ 777 w 872"/>
              <a:gd name="T33" fmla="*/ 504 h 873"/>
              <a:gd name="T34" fmla="*/ 852 w 872"/>
              <a:gd name="T35" fmla="*/ 553 h 873"/>
              <a:gd name="T36" fmla="*/ 741 w 872"/>
              <a:gd name="T37" fmla="*/ 558 h 873"/>
              <a:gd name="T38" fmla="*/ 806 w 872"/>
              <a:gd name="T39" fmla="*/ 641 h 873"/>
              <a:gd name="T40" fmla="*/ 745 w 872"/>
              <a:gd name="T41" fmla="*/ 636 h 873"/>
              <a:gd name="T42" fmla="*/ 703 w 872"/>
              <a:gd name="T43" fmla="*/ 674 h 873"/>
              <a:gd name="T44" fmla="*/ 734 w 872"/>
              <a:gd name="T45" fmla="*/ 745 h 873"/>
              <a:gd name="T46" fmla="*/ 635 w 872"/>
              <a:gd name="T47" fmla="*/ 696 h 873"/>
              <a:gd name="T48" fmla="*/ 656 w 872"/>
              <a:gd name="T49" fmla="*/ 804 h 873"/>
              <a:gd name="T50" fmla="*/ 596 w 872"/>
              <a:gd name="T51" fmla="*/ 756 h 873"/>
              <a:gd name="T52" fmla="*/ 549 w 872"/>
              <a:gd name="T53" fmla="*/ 786 h 873"/>
              <a:gd name="T54" fmla="*/ 536 w 872"/>
              <a:gd name="T55" fmla="*/ 847 h 873"/>
              <a:gd name="T56" fmla="*/ 475 w 872"/>
              <a:gd name="T57" fmla="*/ 763 h 873"/>
              <a:gd name="T58" fmla="*/ 440 w 872"/>
              <a:gd name="T59" fmla="*/ 870 h 873"/>
              <a:gd name="T60" fmla="*/ 412 w 872"/>
              <a:gd name="T61" fmla="*/ 784 h 873"/>
              <a:gd name="T62" fmla="*/ 354 w 872"/>
              <a:gd name="T63" fmla="*/ 808 h 873"/>
              <a:gd name="T64" fmla="*/ 318 w 872"/>
              <a:gd name="T65" fmla="*/ 826 h 873"/>
              <a:gd name="T66" fmla="*/ 301 w 872"/>
              <a:gd name="T67" fmla="*/ 739 h 873"/>
              <a:gd name="T68" fmla="*/ 220 w 872"/>
              <a:gd name="T69" fmla="*/ 814 h 873"/>
              <a:gd name="T70" fmla="*/ 243 w 872"/>
              <a:gd name="T71" fmla="*/ 718 h 873"/>
              <a:gd name="T72" fmla="*/ 177 w 872"/>
              <a:gd name="T73" fmla="*/ 720 h 873"/>
              <a:gd name="T74" fmla="*/ 153 w 872"/>
              <a:gd name="T75" fmla="*/ 696 h 873"/>
              <a:gd name="T76" fmla="*/ 162 w 872"/>
              <a:gd name="T77" fmla="*/ 630 h 873"/>
              <a:gd name="T78" fmla="*/ 59 w 872"/>
              <a:gd name="T79" fmla="*/ 655 h 873"/>
              <a:gd name="T80" fmla="*/ 132 w 872"/>
              <a:gd name="T81" fmla="*/ 577 h 873"/>
              <a:gd name="T82" fmla="*/ 70 w 872"/>
              <a:gd name="T83" fmla="*/ 552 h 873"/>
              <a:gd name="T84" fmla="*/ 65 w 872"/>
              <a:gd name="T85" fmla="*/ 518 h 873"/>
              <a:gd name="T86" fmla="*/ 97 w 872"/>
              <a:gd name="T87" fmla="*/ 463 h 873"/>
              <a:gd name="T88" fmla="*/ 1 w 872"/>
              <a:gd name="T89" fmla="*/ 434 h 873"/>
              <a:gd name="T90" fmla="*/ 107 w 872"/>
              <a:gd name="T91" fmla="*/ 402 h 873"/>
              <a:gd name="T92" fmla="*/ 39 w 872"/>
              <a:gd name="T93" fmla="*/ 344 h 873"/>
              <a:gd name="T94" fmla="*/ 74 w 872"/>
              <a:gd name="T95" fmla="*/ 321 h 873"/>
              <a:gd name="T96" fmla="*/ 123 w 872"/>
              <a:gd name="T97" fmla="*/ 283 h 873"/>
              <a:gd name="T98" fmla="*/ 63 w 872"/>
              <a:gd name="T99" fmla="*/ 216 h 873"/>
              <a:gd name="T100" fmla="*/ 173 w 872"/>
              <a:gd name="T101" fmla="*/ 240 h 873"/>
              <a:gd name="T102" fmla="*/ 131 w 872"/>
              <a:gd name="T103" fmla="*/ 143 h 873"/>
              <a:gd name="T104" fmla="*/ 190 w 872"/>
              <a:gd name="T105" fmla="*/ 163 h 873"/>
              <a:gd name="T106" fmla="*/ 240 w 872"/>
              <a:gd name="T107" fmla="*/ 137 h 873"/>
              <a:gd name="T108" fmla="*/ 227 w 872"/>
              <a:gd name="T109" fmla="*/ 61 h 873"/>
              <a:gd name="T110" fmla="*/ 310 w 872"/>
              <a:gd name="T111" fmla="*/ 133 h 873"/>
              <a:gd name="T112" fmla="*/ 318 w 872"/>
              <a:gd name="T113" fmla="*/ 24 h 873"/>
              <a:gd name="T114" fmla="*/ 364 w 872"/>
              <a:gd name="T115" fmla="*/ 86 h 873"/>
              <a:gd name="T116" fmla="*/ 417 w 872"/>
              <a:gd name="T117" fmla="*/ 69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2" h="873">
                <a:moveTo>
                  <a:pt x="420" y="52"/>
                </a:moveTo>
                <a:lnTo>
                  <a:pt x="420" y="52"/>
                </a:lnTo>
                <a:lnTo>
                  <a:pt x="423" y="29"/>
                </a:lnTo>
                <a:lnTo>
                  <a:pt x="427" y="12"/>
                </a:lnTo>
                <a:lnTo>
                  <a:pt x="430" y="7"/>
                </a:lnTo>
                <a:lnTo>
                  <a:pt x="432" y="3"/>
                </a:lnTo>
                <a:lnTo>
                  <a:pt x="433" y="1"/>
                </a:lnTo>
                <a:lnTo>
                  <a:pt x="435" y="0"/>
                </a:lnTo>
                <a:lnTo>
                  <a:pt x="438" y="1"/>
                </a:lnTo>
                <a:lnTo>
                  <a:pt x="440" y="3"/>
                </a:lnTo>
                <a:lnTo>
                  <a:pt x="442" y="7"/>
                </a:lnTo>
                <a:lnTo>
                  <a:pt x="444" y="12"/>
                </a:lnTo>
                <a:lnTo>
                  <a:pt x="449" y="29"/>
                </a:lnTo>
                <a:lnTo>
                  <a:pt x="452" y="52"/>
                </a:lnTo>
                <a:lnTo>
                  <a:pt x="453" y="56"/>
                </a:lnTo>
                <a:lnTo>
                  <a:pt x="453" y="56"/>
                </a:lnTo>
                <a:lnTo>
                  <a:pt x="454" y="69"/>
                </a:lnTo>
                <a:lnTo>
                  <a:pt x="457" y="79"/>
                </a:lnTo>
                <a:lnTo>
                  <a:pt x="460" y="89"/>
                </a:lnTo>
                <a:lnTo>
                  <a:pt x="463" y="96"/>
                </a:lnTo>
                <a:lnTo>
                  <a:pt x="467" y="103"/>
                </a:lnTo>
                <a:lnTo>
                  <a:pt x="470" y="107"/>
                </a:lnTo>
                <a:lnTo>
                  <a:pt x="475" y="109"/>
                </a:lnTo>
                <a:lnTo>
                  <a:pt x="478" y="112"/>
                </a:lnTo>
                <a:lnTo>
                  <a:pt x="482" y="110"/>
                </a:lnTo>
                <a:lnTo>
                  <a:pt x="488" y="109"/>
                </a:lnTo>
                <a:lnTo>
                  <a:pt x="493" y="106"/>
                </a:lnTo>
                <a:lnTo>
                  <a:pt x="497" y="100"/>
                </a:lnTo>
                <a:lnTo>
                  <a:pt x="503" y="95"/>
                </a:lnTo>
                <a:lnTo>
                  <a:pt x="507" y="86"/>
                </a:lnTo>
                <a:lnTo>
                  <a:pt x="513" y="77"/>
                </a:lnTo>
                <a:lnTo>
                  <a:pt x="517" y="65"/>
                </a:lnTo>
                <a:lnTo>
                  <a:pt x="520" y="61"/>
                </a:lnTo>
                <a:lnTo>
                  <a:pt x="520" y="61"/>
                </a:lnTo>
                <a:lnTo>
                  <a:pt x="529" y="39"/>
                </a:lnTo>
                <a:lnTo>
                  <a:pt x="536" y="25"/>
                </a:lnTo>
                <a:lnTo>
                  <a:pt x="540" y="20"/>
                </a:lnTo>
                <a:lnTo>
                  <a:pt x="543" y="17"/>
                </a:lnTo>
                <a:lnTo>
                  <a:pt x="547" y="15"/>
                </a:lnTo>
                <a:lnTo>
                  <a:pt x="549" y="15"/>
                </a:lnTo>
                <a:lnTo>
                  <a:pt x="550" y="16"/>
                </a:lnTo>
                <a:lnTo>
                  <a:pt x="552" y="19"/>
                </a:lnTo>
                <a:lnTo>
                  <a:pt x="553" y="24"/>
                </a:lnTo>
                <a:lnTo>
                  <a:pt x="553" y="29"/>
                </a:lnTo>
                <a:lnTo>
                  <a:pt x="553" y="46"/>
                </a:lnTo>
                <a:lnTo>
                  <a:pt x="551" y="70"/>
                </a:lnTo>
                <a:lnTo>
                  <a:pt x="550" y="73"/>
                </a:lnTo>
                <a:lnTo>
                  <a:pt x="550" y="73"/>
                </a:lnTo>
                <a:lnTo>
                  <a:pt x="549" y="86"/>
                </a:lnTo>
                <a:lnTo>
                  <a:pt x="549" y="97"/>
                </a:lnTo>
                <a:lnTo>
                  <a:pt x="549" y="107"/>
                </a:lnTo>
                <a:lnTo>
                  <a:pt x="550" y="115"/>
                </a:lnTo>
                <a:lnTo>
                  <a:pt x="551" y="122"/>
                </a:lnTo>
                <a:lnTo>
                  <a:pt x="554" y="127"/>
                </a:lnTo>
                <a:lnTo>
                  <a:pt x="557" y="131"/>
                </a:lnTo>
                <a:lnTo>
                  <a:pt x="561" y="133"/>
                </a:lnTo>
                <a:lnTo>
                  <a:pt x="566" y="134"/>
                </a:lnTo>
                <a:lnTo>
                  <a:pt x="570" y="134"/>
                </a:lnTo>
                <a:lnTo>
                  <a:pt x="576" y="132"/>
                </a:lnTo>
                <a:lnTo>
                  <a:pt x="583" y="128"/>
                </a:lnTo>
                <a:lnTo>
                  <a:pt x="588" y="123"/>
                </a:lnTo>
                <a:lnTo>
                  <a:pt x="596" y="116"/>
                </a:lnTo>
                <a:lnTo>
                  <a:pt x="603" y="108"/>
                </a:lnTo>
                <a:lnTo>
                  <a:pt x="611" y="99"/>
                </a:lnTo>
                <a:lnTo>
                  <a:pt x="613" y="96"/>
                </a:lnTo>
                <a:lnTo>
                  <a:pt x="613" y="96"/>
                </a:lnTo>
                <a:lnTo>
                  <a:pt x="628" y="78"/>
                </a:lnTo>
                <a:lnTo>
                  <a:pt x="640" y="65"/>
                </a:lnTo>
                <a:lnTo>
                  <a:pt x="644" y="61"/>
                </a:lnTo>
                <a:lnTo>
                  <a:pt x="648" y="59"/>
                </a:lnTo>
                <a:lnTo>
                  <a:pt x="651" y="57"/>
                </a:lnTo>
                <a:lnTo>
                  <a:pt x="653" y="59"/>
                </a:lnTo>
                <a:lnTo>
                  <a:pt x="656" y="60"/>
                </a:lnTo>
                <a:lnTo>
                  <a:pt x="656" y="63"/>
                </a:lnTo>
                <a:lnTo>
                  <a:pt x="656" y="68"/>
                </a:lnTo>
                <a:lnTo>
                  <a:pt x="655" y="74"/>
                </a:lnTo>
                <a:lnTo>
                  <a:pt x="650" y="90"/>
                </a:lnTo>
                <a:lnTo>
                  <a:pt x="642" y="112"/>
                </a:lnTo>
                <a:lnTo>
                  <a:pt x="640" y="116"/>
                </a:lnTo>
                <a:lnTo>
                  <a:pt x="640" y="116"/>
                </a:lnTo>
                <a:lnTo>
                  <a:pt x="635" y="127"/>
                </a:lnTo>
                <a:lnTo>
                  <a:pt x="632" y="137"/>
                </a:lnTo>
                <a:lnTo>
                  <a:pt x="630" y="148"/>
                </a:lnTo>
                <a:lnTo>
                  <a:pt x="629" y="155"/>
                </a:lnTo>
                <a:lnTo>
                  <a:pt x="629" y="162"/>
                </a:lnTo>
                <a:lnTo>
                  <a:pt x="630" y="168"/>
                </a:lnTo>
                <a:lnTo>
                  <a:pt x="632" y="172"/>
                </a:lnTo>
                <a:lnTo>
                  <a:pt x="635" y="176"/>
                </a:lnTo>
                <a:lnTo>
                  <a:pt x="639" y="178"/>
                </a:lnTo>
                <a:lnTo>
                  <a:pt x="644" y="179"/>
                </a:lnTo>
                <a:lnTo>
                  <a:pt x="650" y="178"/>
                </a:lnTo>
                <a:lnTo>
                  <a:pt x="657" y="177"/>
                </a:lnTo>
                <a:lnTo>
                  <a:pt x="665" y="174"/>
                </a:lnTo>
                <a:lnTo>
                  <a:pt x="673" y="169"/>
                </a:lnTo>
                <a:lnTo>
                  <a:pt x="682" y="163"/>
                </a:lnTo>
                <a:lnTo>
                  <a:pt x="692" y="155"/>
                </a:lnTo>
                <a:lnTo>
                  <a:pt x="695" y="153"/>
                </a:lnTo>
                <a:lnTo>
                  <a:pt x="695" y="153"/>
                </a:lnTo>
                <a:lnTo>
                  <a:pt x="714" y="140"/>
                </a:lnTo>
                <a:lnTo>
                  <a:pt x="729" y="131"/>
                </a:lnTo>
                <a:lnTo>
                  <a:pt x="734" y="128"/>
                </a:lnTo>
                <a:lnTo>
                  <a:pt x="739" y="127"/>
                </a:lnTo>
                <a:lnTo>
                  <a:pt x="742" y="126"/>
                </a:lnTo>
                <a:lnTo>
                  <a:pt x="743" y="127"/>
                </a:lnTo>
                <a:lnTo>
                  <a:pt x="745" y="130"/>
                </a:lnTo>
                <a:lnTo>
                  <a:pt x="745" y="133"/>
                </a:lnTo>
                <a:lnTo>
                  <a:pt x="743" y="137"/>
                </a:lnTo>
                <a:lnTo>
                  <a:pt x="741" y="143"/>
                </a:lnTo>
                <a:lnTo>
                  <a:pt x="732" y="158"/>
                </a:lnTo>
                <a:lnTo>
                  <a:pt x="719" y="176"/>
                </a:lnTo>
                <a:lnTo>
                  <a:pt x="716" y="179"/>
                </a:lnTo>
                <a:lnTo>
                  <a:pt x="716" y="179"/>
                </a:lnTo>
                <a:lnTo>
                  <a:pt x="709" y="189"/>
                </a:lnTo>
                <a:lnTo>
                  <a:pt x="703" y="199"/>
                </a:lnTo>
                <a:lnTo>
                  <a:pt x="698" y="207"/>
                </a:lnTo>
                <a:lnTo>
                  <a:pt x="695" y="215"/>
                </a:lnTo>
                <a:lnTo>
                  <a:pt x="693" y="222"/>
                </a:lnTo>
                <a:lnTo>
                  <a:pt x="693" y="228"/>
                </a:lnTo>
                <a:lnTo>
                  <a:pt x="694" y="232"/>
                </a:lnTo>
                <a:lnTo>
                  <a:pt x="695" y="237"/>
                </a:lnTo>
                <a:lnTo>
                  <a:pt x="698" y="240"/>
                </a:lnTo>
                <a:lnTo>
                  <a:pt x="703" y="242"/>
                </a:lnTo>
                <a:lnTo>
                  <a:pt x="710" y="242"/>
                </a:lnTo>
                <a:lnTo>
                  <a:pt x="716" y="242"/>
                </a:lnTo>
                <a:lnTo>
                  <a:pt x="724" y="241"/>
                </a:lnTo>
                <a:lnTo>
                  <a:pt x="733" y="240"/>
                </a:lnTo>
                <a:lnTo>
                  <a:pt x="745" y="237"/>
                </a:lnTo>
                <a:lnTo>
                  <a:pt x="756" y="232"/>
                </a:lnTo>
                <a:lnTo>
                  <a:pt x="760" y="230"/>
                </a:lnTo>
                <a:lnTo>
                  <a:pt x="760" y="230"/>
                </a:lnTo>
                <a:lnTo>
                  <a:pt x="782" y="222"/>
                </a:lnTo>
                <a:lnTo>
                  <a:pt x="797" y="217"/>
                </a:lnTo>
                <a:lnTo>
                  <a:pt x="803" y="216"/>
                </a:lnTo>
                <a:lnTo>
                  <a:pt x="809" y="216"/>
                </a:lnTo>
                <a:lnTo>
                  <a:pt x="811" y="216"/>
                </a:lnTo>
                <a:lnTo>
                  <a:pt x="813" y="219"/>
                </a:lnTo>
                <a:lnTo>
                  <a:pt x="813" y="221"/>
                </a:lnTo>
                <a:lnTo>
                  <a:pt x="812" y="223"/>
                </a:lnTo>
                <a:lnTo>
                  <a:pt x="810" y="228"/>
                </a:lnTo>
                <a:lnTo>
                  <a:pt x="806" y="232"/>
                </a:lnTo>
                <a:lnTo>
                  <a:pt x="794" y="243"/>
                </a:lnTo>
                <a:lnTo>
                  <a:pt x="776" y="258"/>
                </a:lnTo>
                <a:lnTo>
                  <a:pt x="773" y="261"/>
                </a:lnTo>
                <a:lnTo>
                  <a:pt x="773" y="261"/>
                </a:lnTo>
                <a:lnTo>
                  <a:pt x="762" y="269"/>
                </a:lnTo>
                <a:lnTo>
                  <a:pt x="755" y="276"/>
                </a:lnTo>
                <a:lnTo>
                  <a:pt x="748" y="283"/>
                </a:lnTo>
                <a:lnTo>
                  <a:pt x="743" y="290"/>
                </a:lnTo>
                <a:lnTo>
                  <a:pt x="740" y="296"/>
                </a:lnTo>
                <a:lnTo>
                  <a:pt x="738" y="302"/>
                </a:lnTo>
                <a:lnTo>
                  <a:pt x="738" y="306"/>
                </a:lnTo>
                <a:lnTo>
                  <a:pt x="738" y="311"/>
                </a:lnTo>
                <a:lnTo>
                  <a:pt x="741" y="314"/>
                </a:lnTo>
                <a:lnTo>
                  <a:pt x="745" y="318"/>
                </a:lnTo>
                <a:lnTo>
                  <a:pt x="750" y="320"/>
                </a:lnTo>
                <a:lnTo>
                  <a:pt x="757" y="322"/>
                </a:lnTo>
                <a:lnTo>
                  <a:pt x="765" y="323"/>
                </a:lnTo>
                <a:lnTo>
                  <a:pt x="775" y="323"/>
                </a:lnTo>
                <a:lnTo>
                  <a:pt x="785" y="323"/>
                </a:lnTo>
                <a:lnTo>
                  <a:pt x="797" y="321"/>
                </a:lnTo>
                <a:lnTo>
                  <a:pt x="802" y="321"/>
                </a:lnTo>
                <a:lnTo>
                  <a:pt x="802" y="321"/>
                </a:lnTo>
                <a:lnTo>
                  <a:pt x="825" y="319"/>
                </a:lnTo>
                <a:lnTo>
                  <a:pt x="842" y="319"/>
                </a:lnTo>
                <a:lnTo>
                  <a:pt x="848" y="319"/>
                </a:lnTo>
                <a:lnTo>
                  <a:pt x="852" y="320"/>
                </a:lnTo>
                <a:lnTo>
                  <a:pt x="856" y="321"/>
                </a:lnTo>
                <a:lnTo>
                  <a:pt x="857" y="323"/>
                </a:lnTo>
                <a:lnTo>
                  <a:pt x="857" y="326"/>
                </a:lnTo>
                <a:lnTo>
                  <a:pt x="855" y="329"/>
                </a:lnTo>
                <a:lnTo>
                  <a:pt x="851" y="331"/>
                </a:lnTo>
                <a:lnTo>
                  <a:pt x="847" y="335"/>
                </a:lnTo>
                <a:lnTo>
                  <a:pt x="831" y="344"/>
                </a:lnTo>
                <a:lnTo>
                  <a:pt x="811" y="353"/>
                </a:lnTo>
                <a:lnTo>
                  <a:pt x="806" y="355"/>
                </a:lnTo>
                <a:lnTo>
                  <a:pt x="806" y="355"/>
                </a:lnTo>
                <a:lnTo>
                  <a:pt x="795" y="359"/>
                </a:lnTo>
                <a:lnTo>
                  <a:pt x="785" y="364"/>
                </a:lnTo>
                <a:lnTo>
                  <a:pt x="777" y="370"/>
                </a:lnTo>
                <a:lnTo>
                  <a:pt x="770" y="374"/>
                </a:lnTo>
                <a:lnTo>
                  <a:pt x="766" y="380"/>
                </a:lnTo>
                <a:lnTo>
                  <a:pt x="762" y="384"/>
                </a:lnTo>
                <a:lnTo>
                  <a:pt x="760" y="389"/>
                </a:lnTo>
                <a:lnTo>
                  <a:pt x="760" y="393"/>
                </a:lnTo>
                <a:lnTo>
                  <a:pt x="761" y="398"/>
                </a:lnTo>
                <a:lnTo>
                  <a:pt x="765" y="402"/>
                </a:lnTo>
                <a:lnTo>
                  <a:pt x="769" y="406"/>
                </a:lnTo>
                <a:lnTo>
                  <a:pt x="775" y="409"/>
                </a:lnTo>
                <a:lnTo>
                  <a:pt x="783" y="412"/>
                </a:lnTo>
                <a:lnTo>
                  <a:pt x="792" y="415"/>
                </a:lnTo>
                <a:lnTo>
                  <a:pt x="803" y="418"/>
                </a:lnTo>
                <a:lnTo>
                  <a:pt x="815" y="419"/>
                </a:lnTo>
                <a:lnTo>
                  <a:pt x="820" y="420"/>
                </a:lnTo>
                <a:lnTo>
                  <a:pt x="820" y="420"/>
                </a:lnTo>
                <a:lnTo>
                  <a:pt x="842" y="424"/>
                </a:lnTo>
                <a:lnTo>
                  <a:pt x="858" y="428"/>
                </a:lnTo>
                <a:lnTo>
                  <a:pt x="864" y="429"/>
                </a:lnTo>
                <a:lnTo>
                  <a:pt x="868" y="431"/>
                </a:lnTo>
                <a:lnTo>
                  <a:pt x="870" y="434"/>
                </a:lnTo>
                <a:lnTo>
                  <a:pt x="872" y="436"/>
                </a:lnTo>
                <a:lnTo>
                  <a:pt x="870" y="438"/>
                </a:lnTo>
                <a:lnTo>
                  <a:pt x="868" y="440"/>
                </a:lnTo>
                <a:lnTo>
                  <a:pt x="864" y="443"/>
                </a:lnTo>
                <a:lnTo>
                  <a:pt x="858" y="445"/>
                </a:lnTo>
                <a:lnTo>
                  <a:pt x="842" y="449"/>
                </a:lnTo>
                <a:lnTo>
                  <a:pt x="820" y="453"/>
                </a:lnTo>
                <a:lnTo>
                  <a:pt x="815" y="453"/>
                </a:lnTo>
                <a:lnTo>
                  <a:pt x="815" y="453"/>
                </a:lnTo>
                <a:lnTo>
                  <a:pt x="803" y="455"/>
                </a:lnTo>
                <a:lnTo>
                  <a:pt x="792" y="457"/>
                </a:lnTo>
                <a:lnTo>
                  <a:pt x="783" y="461"/>
                </a:lnTo>
                <a:lnTo>
                  <a:pt x="775" y="463"/>
                </a:lnTo>
                <a:lnTo>
                  <a:pt x="769" y="466"/>
                </a:lnTo>
                <a:lnTo>
                  <a:pt x="765" y="471"/>
                </a:lnTo>
                <a:lnTo>
                  <a:pt x="761" y="474"/>
                </a:lnTo>
                <a:lnTo>
                  <a:pt x="760" y="479"/>
                </a:lnTo>
                <a:lnTo>
                  <a:pt x="760" y="483"/>
                </a:lnTo>
                <a:lnTo>
                  <a:pt x="762" y="488"/>
                </a:lnTo>
                <a:lnTo>
                  <a:pt x="766" y="493"/>
                </a:lnTo>
                <a:lnTo>
                  <a:pt x="770" y="498"/>
                </a:lnTo>
                <a:lnTo>
                  <a:pt x="777" y="504"/>
                </a:lnTo>
                <a:lnTo>
                  <a:pt x="785" y="508"/>
                </a:lnTo>
                <a:lnTo>
                  <a:pt x="795" y="514"/>
                </a:lnTo>
                <a:lnTo>
                  <a:pt x="806" y="518"/>
                </a:lnTo>
                <a:lnTo>
                  <a:pt x="811" y="520"/>
                </a:lnTo>
                <a:lnTo>
                  <a:pt x="811" y="520"/>
                </a:lnTo>
                <a:lnTo>
                  <a:pt x="831" y="529"/>
                </a:lnTo>
                <a:lnTo>
                  <a:pt x="847" y="537"/>
                </a:lnTo>
                <a:lnTo>
                  <a:pt x="851" y="541"/>
                </a:lnTo>
                <a:lnTo>
                  <a:pt x="855" y="544"/>
                </a:lnTo>
                <a:lnTo>
                  <a:pt x="857" y="546"/>
                </a:lnTo>
                <a:lnTo>
                  <a:pt x="857" y="550"/>
                </a:lnTo>
                <a:lnTo>
                  <a:pt x="856" y="551"/>
                </a:lnTo>
                <a:lnTo>
                  <a:pt x="852" y="553"/>
                </a:lnTo>
                <a:lnTo>
                  <a:pt x="848" y="554"/>
                </a:lnTo>
                <a:lnTo>
                  <a:pt x="842" y="554"/>
                </a:lnTo>
                <a:lnTo>
                  <a:pt x="825" y="554"/>
                </a:lnTo>
                <a:lnTo>
                  <a:pt x="802" y="552"/>
                </a:lnTo>
                <a:lnTo>
                  <a:pt x="797" y="551"/>
                </a:lnTo>
                <a:lnTo>
                  <a:pt x="797" y="551"/>
                </a:lnTo>
                <a:lnTo>
                  <a:pt x="785" y="550"/>
                </a:lnTo>
                <a:lnTo>
                  <a:pt x="775" y="549"/>
                </a:lnTo>
                <a:lnTo>
                  <a:pt x="765" y="550"/>
                </a:lnTo>
                <a:lnTo>
                  <a:pt x="757" y="551"/>
                </a:lnTo>
                <a:lnTo>
                  <a:pt x="750" y="552"/>
                </a:lnTo>
                <a:lnTo>
                  <a:pt x="745" y="555"/>
                </a:lnTo>
                <a:lnTo>
                  <a:pt x="741" y="558"/>
                </a:lnTo>
                <a:lnTo>
                  <a:pt x="738" y="562"/>
                </a:lnTo>
                <a:lnTo>
                  <a:pt x="738" y="567"/>
                </a:lnTo>
                <a:lnTo>
                  <a:pt x="738" y="571"/>
                </a:lnTo>
                <a:lnTo>
                  <a:pt x="740" y="577"/>
                </a:lnTo>
                <a:lnTo>
                  <a:pt x="743" y="582"/>
                </a:lnTo>
                <a:lnTo>
                  <a:pt x="748" y="589"/>
                </a:lnTo>
                <a:lnTo>
                  <a:pt x="755" y="596"/>
                </a:lnTo>
                <a:lnTo>
                  <a:pt x="762" y="604"/>
                </a:lnTo>
                <a:lnTo>
                  <a:pt x="773" y="612"/>
                </a:lnTo>
                <a:lnTo>
                  <a:pt x="776" y="614"/>
                </a:lnTo>
                <a:lnTo>
                  <a:pt x="776" y="614"/>
                </a:lnTo>
                <a:lnTo>
                  <a:pt x="794" y="629"/>
                </a:lnTo>
                <a:lnTo>
                  <a:pt x="806" y="641"/>
                </a:lnTo>
                <a:lnTo>
                  <a:pt x="810" y="645"/>
                </a:lnTo>
                <a:lnTo>
                  <a:pt x="812" y="649"/>
                </a:lnTo>
                <a:lnTo>
                  <a:pt x="813" y="652"/>
                </a:lnTo>
                <a:lnTo>
                  <a:pt x="813" y="655"/>
                </a:lnTo>
                <a:lnTo>
                  <a:pt x="811" y="656"/>
                </a:lnTo>
                <a:lnTo>
                  <a:pt x="809" y="657"/>
                </a:lnTo>
                <a:lnTo>
                  <a:pt x="803" y="657"/>
                </a:lnTo>
                <a:lnTo>
                  <a:pt x="797" y="656"/>
                </a:lnTo>
                <a:lnTo>
                  <a:pt x="782" y="651"/>
                </a:lnTo>
                <a:lnTo>
                  <a:pt x="760" y="642"/>
                </a:lnTo>
                <a:lnTo>
                  <a:pt x="756" y="641"/>
                </a:lnTo>
                <a:lnTo>
                  <a:pt x="756" y="641"/>
                </a:lnTo>
                <a:lnTo>
                  <a:pt x="745" y="636"/>
                </a:lnTo>
                <a:lnTo>
                  <a:pt x="733" y="633"/>
                </a:lnTo>
                <a:lnTo>
                  <a:pt x="724" y="631"/>
                </a:lnTo>
                <a:lnTo>
                  <a:pt x="716" y="630"/>
                </a:lnTo>
                <a:lnTo>
                  <a:pt x="710" y="630"/>
                </a:lnTo>
                <a:lnTo>
                  <a:pt x="703" y="631"/>
                </a:lnTo>
                <a:lnTo>
                  <a:pt x="698" y="633"/>
                </a:lnTo>
                <a:lnTo>
                  <a:pt x="695" y="636"/>
                </a:lnTo>
                <a:lnTo>
                  <a:pt x="694" y="640"/>
                </a:lnTo>
                <a:lnTo>
                  <a:pt x="693" y="644"/>
                </a:lnTo>
                <a:lnTo>
                  <a:pt x="693" y="651"/>
                </a:lnTo>
                <a:lnTo>
                  <a:pt x="695" y="658"/>
                </a:lnTo>
                <a:lnTo>
                  <a:pt x="698" y="665"/>
                </a:lnTo>
                <a:lnTo>
                  <a:pt x="703" y="674"/>
                </a:lnTo>
                <a:lnTo>
                  <a:pt x="709" y="683"/>
                </a:lnTo>
                <a:lnTo>
                  <a:pt x="716" y="693"/>
                </a:lnTo>
                <a:lnTo>
                  <a:pt x="719" y="696"/>
                </a:lnTo>
                <a:lnTo>
                  <a:pt x="719" y="696"/>
                </a:lnTo>
                <a:lnTo>
                  <a:pt x="732" y="715"/>
                </a:lnTo>
                <a:lnTo>
                  <a:pt x="741" y="730"/>
                </a:lnTo>
                <a:lnTo>
                  <a:pt x="743" y="736"/>
                </a:lnTo>
                <a:lnTo>
                  <a:pt x="745" y="739"/>
                </a:lnTo>
                <a:lnTo>
                  <a:pt x="745" y="742"/>
                </a:lnTo>
                <a:lnTo>
                  <a:pt x="743" y="745"/>
                </a:lnTo>
                <a:lnTo>
                  <a:pt x="742" y="746"/>
                </a:lnTo>
                <a:lnTo>
                  <a:pt x="739" y="746"/>
                </a:lnTo>
                <a:lnTo>
                  <a:pt x="734" y="745"/>
                </a:lnTo>
                <a:lnTo>
                  <a:pt x="729" y="742"/>
                </a:lnTo>
                <a:lnTo>
                  <a:pt x="714" y="733"/>
                </a:lnTo>
                <a:lnTo>
                  <a:pt x="695" y="720"/>
                </a:lnTo>
                <a:lnTo>
                  <a:pt x="692" y="716"/>
                </a:lnTo>
                <a:lnTo>
                  <a:pt x="692" y="716"/>
                </a:lnTo>
                <a:lnTo>
                  <a:pt x="682" y="710"/>
                </a:lnTo>
                <a:lnTo>
                  <a:pt x="673" y="704"/>
                </a:lnTo>
                <a:lnTo>
                  <a:pt x="665" y="700"/>
                </a:lnTo>
                <a:lnTo>
                  <a:pt x="657" y="696"/>
                </a:lnTo>
                <a:lnTo>
                  <a:pt x="650" y="694"/>
                </a:lnTo>
                <a:lnTo>
                  <a:pt x="644" y="694"/>
                </a:lnTo>
                <a:lnTo>
                  <a:pt x="639" y="694"/>
                </a:lnTo>
                <a:lnTo>
                  <a:pt x="635" y="696"/>
                </a:lnTo>
                <a:lnTo>
                  <a:pt x="632" y="700"/>
                </a:lnTo>
                <a:lnTo>
                  <a:pt x="630" y="704"/>
                </a:lnTo>
                <a:lnTo>
                  <a:pt x="629" y="710"/>
                </a:lnTo>
                <a:lnTo>
                  <a:pt x="629" y="718"/>
                </a:lnTo>
                <a:lnTo>
                  <a:pt x="630" y="725"/>
                </a:lnTo>
                <a:lnTo>
                  <a:pt x="632" y="734"/>
                </a:lnTo>
                <a:lnTo>
                  <a:pt x="635" y="746"/>
                </a:lnTo>
                <a:lnTo>
                  <a:pt x="640" y="757"/>
                </a:lnTo>
                <a:lnTo>
                  <a:pt x="642" y="760"/>
                </a:lnTo>
                <a:lnTo>
                  <a:pt x="642" y="760"/>
                </a:lnTo>
                <a:lnTo>
                  <a:pt x="650" y="783"/>
                </a:lnTo>
                <a:lnTo>
                  <a:pt x="655" y="799"/>
                </a:lnTo>
                <a:lnTo>
                  <a:pt x="656" y="804"/>
                </a:lnTo>
                <a:lnTo>
                  <a:pt x="656" y="809"/>
                </a:lnTo>
                <a:lnTo>
                  <a:pt x="656" y="812"/>
                </a:lnTo>
                <a:lnTo>
                  <a:pt x="653" y="814"/>
                </a:lnTo>
                <a:lnTo>
                  <a:pt x="651" y="814"/>
                </a:lnTo>
                <a:lnTo>
                  <a:pt x="648" y="813"/>
                </a:lnTo>
                <a:lnTo>
                  <a:pt x="644" y="811"/>
                </a:lnTo>
                <a:lnTo>
                  <a:pt x="640" y="808"/>
                </a:lnTo>
                <a:lnTo>
                  <a:pt x="628" y="795"/>
                </a:lnTo>
                <a:lnTo>
                  <a:pt x="613" y="777"/>
                </a:lnTo>
                <a:lnTo>
                  <a:pt x="611" y="774"/>
                </a:lnTo>
                <a:lnTo>
                  <a:pt x="611" y="774"/>
                </a:lnTo>
                <a:lnTo>
                  <a:pt x="603" y="764"/>
                </a:lnTo>
                <a:lnTo>
                  <a:pt x="596" y="756"/>
                </a:lnTo>
                <a:lnTo>
                  <a:pt x="588" y="749"/>
                </a:lnTo>
                <a:lnTo>
                  <a:pt x="583" y="745"/>
                </a:lnTo>
                <a:lnTo>
                  <a:pt x="576" y="741"/>
                </a:lnTo>
                <a:lnTo>
                  <a:pt x="570" y="739"/>
                </a:lnTo>
                <a:lnTo>
                  <a:pt x="566" y="738"/>
                </a:lnTo>
                <a:lnTo>
                  <a:pt x="561" y="739"/>
                </a:lnTo>
                <a:lnTo>
                  <a:pt x="557" y="741"/>
                </a:lnTo>
                <a:lnTo>
                  <a:pt x="554" y="746"/>
                </a:lnTo>
                <a:lnTo>
                  <a:pt x="551" y="751"/>
                </a:lnTo>
                <a:lnTo>
                  <a:pt x="550" y="758"/>
                </a:lnTo>
                <a:lnTo>
                  <a:pt x="549" y="766"/>
                </a:lnTo>
                <a:lnTo>
                  <a:pt x="549" y="775"/>
                </a:lnTo>
                <a:lnTo>
                  <a:pt x="549" y="786"/>
                </a:lnTo>
                <a:lnTo>
                  <a:pt x="550" y="799"/>
                </a:lnTo>
                <a:lnTo>
                  <a:pt x="551" y="803"/>
                </a:lnTo>
                <a:lnTo>
                  <a:pt x="551" y="803"/>
                </a:lnTo>
                <a:lnTo>
                  <a:pt x="553" y="826"/>
                </a:lnTo>
                <a:lnTo>
                  <a:pt x="553" y="843"/>
                </a:lnTo>
                <a:lnTo>
                  <a:pt x="553" y="849"/>
                </a:lnTo>
                <a:lnTo>
                  <a:pt x="552" y="854"/>
                </a:lnTo>
                <a:lnTo>
                  <a:pt x="550" y="856"/>
                </a:lnTo>
                <a:lnTo>
                  <a:pt x="549" y="858"/>
                </a:lnTo>
                <a:lnTo>
                  <a:pt x="547" y="857"/>
                </a:lnTo>
                <a:lnTo>
                  <a:pt x="543" y="856"/>
                </a:lnTo>
                <a:lnTo>
                  <a:pt x="540" y="853"/>
                </a:lnTo>
                <a:lnTo>
                  <a:pt x="536" y="847"/>
                </a:lnTo>
                <a:lnTo>
                  <a:pt x="529" y="832"/>
                </a:lnTo>
                <a:lnTo>
                  <a:pt x="520" y="812"/>
                </a:lnTo>
                <a:lnTo>
                  <a:pt x="517" y="808"/>
                </a:lnTo>
                <a:lnTo>
                  <a:pt x="517" y="808"/>
                </a:lnTo>
                <a:lnTo>
                  <a:pt x="513" y="796"/>
                </a:lnTo>
                <a:lnTo>
                  <a:pt x="507" y="786"/>
                </a:lnTo>
                <a:lnTo>
                  <a:pt x="503" y="778"/>
                </a:lnTo>
                <a:lnTo>
                  <a:pt x="497" y="772"/>
                </a:lnTo>
                <a:lnTo>
                  <a:pt x="493" y="767"/>
                </a:lnTo>
                <a:lnTo>
                  <a:pt x="488" y="764"/>
                </a:lnTo>
                <a:lnTo>
                  <a:pt x="482" y="762"/>
                </a:lnTo>
                <a:lnTo>
                  <a:pt x="478" y="762"/>
                </a:lnTo>
                <a:lnTo>
                  <a:pt x="475" y="763"/>
                </a:lnTo>
                <a:lnTo>
                  <a:pt x="470" y="766"/>
                </a:lnTo>
                <a:lnTo>
                  <a:pt x="467" y="771"/>
                </a:lnTo>
                <a:lnTo>
                  <a:pt x="463" y="776"/>
                </a:lnTo>
                <a:lnTo>
                  <a:pt x="460" y="784"/>
                </a:lnTo>
                <a:lnTo>
                  <a:pt x="457" y="793"/>
                </a:lnTo>
                <a:lnTo>
                  <a:pt x="454" y="804"/>
                </a:lnTo>
                <a:lnTo>
                  <a:pt x="453" y="817"/>
                </a:lnTo>
                <a:lnTo>
                  <a:pt x="452" y="820"/>
                </a:lnTo>
                <a:lnTo>
                  <a:pt x="452" y="820"/>
                </a:lnTo>
                <a:lnTo>
                  <a:pt x="449" y="844"/>
                </a:lnTo>
                <a:lnTo>
                  <a:pt x="444" y="860"/>
                </a:lnTo>
                <a:lnTo>
                  <a:pt x="442" y="865"/>
                </a:lnTo>
                <a:lnTo>
                  <a:pt x="440" y="870"/>
                </a:lnTo>
                <a:lnTo>
                  <a:pt x="438" y="872"/>
                </a:lnTo>
                <a:lnTo>
                  <a:pt x="435" y="873"/>
                </a:lnTo>
                <a:lnTo>
                  <a:pt x="433" y="872"/>
                </a:lnTo>
                <a:lnTo>
                  <a:pt x="432" y="870"/>
                </a:lnTo>
                <a:lnTo>
                  <a:pt x="430" y="865"/>
                </a:lnTo>
                <a:lnTo>
                  <a:pt x="427" y="860"/>
                </a:lnTo>
                <a:lnTo>
                  <a:pt x="423" y="844"/>
                </a:lnTo>
                <a:lnTo>
                  <a:pt x="420" y="820"/>
                </a:lnTo>
                <a:lnTo>
                  <a:pt x="418" y="817"/>
                </a:lnTo>
                <a:lnTo>
                  <a:pt x="418" y="817"/>
                </a:lnTo>
                <a:lnTo>
                  <a:pt x="417" y="804"/>
                </a:lnTo>
                <a:lnTo>
                  <a:pt x="415" y="793"/>
                </a:lnTo>
                <a:lnTo>
                  <a:pt x="412" y="784"/>
                </a:lnTo>
                <a:lnTo>
                  <a:pt x="408" y="776"/>
                </a:lnTo>
                <a:lnTo>
                  <a:pt x="405" y="771"/>
                </a:lnTo>
                <a:lnTo>
                  <a:pt x="402" y="766"/>
                </a:lnTo>
                <a:lnTo>
                  <a:pt x="397" y="763"/>
                </a:lnTo>
                <a:lnTo>
                  <a:pt x="393" y="762"/>
                </a:lnTo>
                <a:lnTo>
                  <a:pt x="388" y="762"/>
                </a:lnTo>
                <a:lnTo>
                  <a:pt x="384" y="764"/>
                </a:lnTo>
                <a:lnTo>
                  <a:pt x="379" y="767"/>
                </a:lnTo>
                <a:lnTo>
                  <a:pt x="375" y="772"/>
                </a:lnTo>
                <a:lnTo>
                  <a:pt x="369" y="778"/>
                </a:lnTo>
                <a:lnTo>
                  <a:pt x="364" y="786"/>
                </a:lnTo>
                <a:lnTo>
                  <a:pt x="359" y="796"/>
                </a:lnTo>
                <a:lnTo>
                  <a:pt x="354" y="808"/>
                </a:lnTo>
                <a:lnTo>
                  <a:pt x="352" y="812"/>
                </a:lnTo>
                <a:lnTo>
                  <a:pt x="352" y="812"/>
                </a:lnTo>
                <a:lnTo>
                  <a:pt x="343" y="832"/>
                </a:lnTo>
                <a:lnTo>
                  <a:pt x="335" y="847"/>
                </a:lnTo>
                <a:lnTo>
                  <a:pt x="332" y="853"/>
                </a:lnTo>
                <a:lnTo>
                  <a:pt x="328" y="856"/>
                </a:lnTo>
                <a:lnTo>
                  <a:pt x="325" y="857"/>
                </a:lnTo>
                <a:lnTo>
                  <a:pt x="323" y="858"/>
                </a:lnTo>
                <a:lnTo>
                  <a:pt x="321" y="856"/>
                </a:lnTo>
                <a:lnTo>
                  <a:pt x="319" y="854"/>
                </a:lnTo>
                <a:lnTo>
                  <a:pt x="318" y="849"/>
                </a:lnTo>
                <a:lnTo>
                  <a:pt x="318" y="843"/>
                </a:lnTo>
                <a:lnTo>
                  <a:pt x="318" y="826"/>
                </a:lnTo>
                <a:lnTo>
                  <a:pt x="321" y="803"/>
                </a:lnTo>
                <a:lnTo>
                  <a:pt x="322" y="799"/>
                </a:lnTo>
                <a:lnTo>
                  <a:pt x="322" y="799"/>
                </a:lnTo>
                <a:lnTo>
                  <a:pt x="323" y="786"/>
                </a:lnTo>
                <a:lnTo>
                  <a:pt x="323" y="775"/>
                </a:lnTo>
                <a:lnTo>
                  <a:pt x="323" y="766"/>
                </a:lnTo>
                <a:lnTo>
                  <a:pt x="322" y="758"/>
                </a:lnTo>
                <a:lnTo>
                  <a:pt x="319" y="751"/>
                </a:lnTo>
                <a:lnTo>
                  <a:pt x="317" y="746"/>
                </a:lnTo>
                <a:lnTo>
                  <a:pt x="314" y="741"/>
                </a:lnTo>
                <a:lnTo>
                  <a:pt x="310" y="739"/>
                </a:lnTo>
                <a:lnTo>
                  <a:pt x="306" y="738"/>
                </a:lnTo>
                <a:lnTo>
                  <a:pt x="301" y="739"/>
                </a:lnTo>
                <a:lnTo>
                  <a:pt x="296" y="741"/>
                </a:lnTo>
                <a:lnTo>
                  <a:pt x="289" y="745"/>
                </a:lnTo>
                <a:lnTo>
                  <a:pt x="283" y="749"/>
                </a:lnTo>
                <a:lnTo>
                  <a:pt x="276" y="756"/>
                </a:lnTo>
                <a:lnTo>
                  <a:pt x="269" y="764"/>
                </a:lnTo>
                <a:lnTo>
                  <a:pt x="261" y="774"/>
                </a:lnTo>
                <a:lnTo>
                  <a:pt x="259" y="777"/>
                </a:lnTo>
                <a:lnTo>
                  <a:pt x="259" y="777"/>
                </a:lnTo>
                <a:lnTo>
                  <a:pt x="244" y="795"/>
                </a:lnTo>
                <a:lnTo>
                  <a:pt x="232" y="808"/>
                </a:lnTo>
                <a:lnTo>
                  <a:pt x="227" y="811"/>
                </a:lnTo>
                <a:lnTo>
                  <a:pt x="224" y="813"/>
                </a:lnTo>
                <a:lnTo>
                  <a:pt x="220" y="814"/>
                </a:lnTo>
                <a:lnTo>
                  <a:pt x="218" y="814"/>
                </a:lnTo>
                <a:lnTo>
                  <a:pt x="216" y="812"/>
                </a:lnTo>
                <a:lnTo>
                  <a:pt x="216" y="809"/>
                </a:lnTo>
                <a:lnTo>
                  <a:pt x="216" y="804"/>
                </a:lnTo>
                <a:lnTo>
                  <a:pt x="217" y="799"/>
                </a:lnTo>
                <a:lnTo>
                  <a:pt x="222" y="783"/>
                </a:lnTo>
                <a:lnTo>
                  <a:pt x="229" y="760"/>
                </a:lnTo>
                <a:lnTo>
                  <a:pt x="232" y="757"/>
                </a:lnTo>
                <a:lnTo>
                  <a:pt x="232" y="757"/>
                </a:lnTo>
                <a:lnTo>
                  <a:pt x="236" y="746"/>
                </a:lnTo>
                <a:lnTo>
                  <a:pt x="240" y="734"/>
                </a:lnTo>
                <a:lnTo>
                  <a:pt x="242" y="725"/>
                </a:lnTo>
                <a:lnTo>
                  <a:pt x="243" y="718"/>
                </a:lnTo>
                <a:lnTo>
                  <a:pt x="243" y="710"/>
                </a:lnTo>
                <a:lnTo>
                  <a:pt x="242" y="704"/>
                </a:lnTo>
                <a:lnTo>
                  <a:pt x="240" y="700"/>
                </a:lnTo>
                <a:lnTo>
                  <a:pt x="236" y="696"/>
                </a:lnTo>
                <a:lnTo>
                  <a:pt x="233" y="694"/>
                </a:lnTo>
                <a:lnTo>
                  <a:pt x="227" y="694"/>
                </a:lnTo>
                <a:lnTo>
                  <a:pt x="222" y="694"/>
                </a:lnTo>
                <a:lnTo>
                  <a:pt x="215" y="696"/>
                </a:lnTo>
                <a:lnTo>
                  <a:pt x="207" y="700"/>
                </a:lnTo>
                <a:lnTo>
                  <a:pt x="199" y="704"/>
                </a:lnTo>
                <a:lnTo>
                  <a:pt x="190" y="710"/>
                </a:lnTo>
                <a:lnTo>
                  <a:pt x="180" y="716"/>
                </a:lnTo>
                <a:lnTo>
                  <a:pt x="177" y="720"/>
                </a:lnTo>
                <a:lnTo>
                  <a:pt x="177" y="720"/>
                </a:lnTo>
                <a:lnTo>
                  <a:pt x="158" y="733"/>
                </a:lnTo>
                <a:lnTo>
                  <a:pt x="143" y="742"/>
                </a:lnTo>
                <a:lnTo>
                  <a:pt x="137" y="745"/>
                </a:lnTo>
                <a:lnTo>
                  <a:pt x="133" y="746"/>
                </a:lnTo>
                <a:lnTo>
                  <a:pt x="129" y="746"/>
                </a:lnTo>
                <a:lnTo>
                  <a:pt x="127" y="745"/>
                </a:lnTo>
                <a:lnTo>
                  <a:pt x="127" y="742"/>
                </a:lnTo>
                <a:lnTo>
                  <a:pt x="127" y="739"/>
                </a:lnTo>
                <a:lnTo>
                  <a:pt x="128" y="736"/>
                </a:lnTo>
                <a:lnTo>
                  <a:pt x="131" y="730"/>
                </a:lnTo>
                <a:lnTo>
                  <a:pt x="140" y="715"/>
                </a:lnTo>
                <a:lnTo>
                  <a:pt x="153" y="696"/>
                </a:lnTo>
                <a:lnTo>
                  <a:pt x="155" y="693"/>
                </a:lnTo>
                <a:lnTo>
                  <a:pt x="155" y="693"/>
                </a:lnTo>
                <a:lnTo>
                  <a:pt x="163" y="683"/>
                </a:lnTo>
                <a:lnTo>
                  <a:pt x="169" y="674"/>
                </a:lnTo>
                <a:lnTo>
                  <a:pt x="173" y="665"/>
                </a:lnTo>
                <a:lnTo>
                  <a:pt x="177" y="658"/>
                </a:lnTo>
                <a:lnTo>
                  <a:pt x="179" y="651"/>
                </a:lnTo>
                <a:lnTo>
                  <a:pt x="179" y="644"/>
                </a:lnTo>
                <a:lnTo>
                  <a:pt x="178" y="640"/>
                </a:lnTo>
                <a:lnTo>
                  <a:pt x="176" y="636"/>
                </a:lnTo>
                <a:lnTo>
                  <a:pt x="173" y="633"/>
                </a:lnTo>
                <a:lnTo>
                  <a:pt x="168" y="631"/>
                </a:lnTo>
                <a:lnTo>
                  <a:pt x="162" y="630"/>
                </a:lnTo>
                <a:lnTo>
                  <a:pt x="155" y="630"/>
                </a:lnTo>
                <a:lnTo>
                  <a:pt x="147" y="631"/>
                </a:lnTo>
                <a:lnTo>
                  <a:pt x="137" y="633"/>
                </a:lnTo>
                <a:lnTo>
                  <a:pt x="127" y="636"/>
                </a:lnTo>
                <a:lnTo>
                  <a:pt x="116" y="641"/>
                </a:lnTo>
                <a:lnTo>
                  <a:pt x="111" y="642"/>
                </a:lnTo>
                <a:lnTo>
                  <a:pt x="111" y="642"/>
                </a:lnTo>
                <a:lnTo>
                  <a:pt x="90" y="651"/>
                </a:lnTo>
                <a:lnTo>
                  <a:pt x="74" y="656"/>
                </a:lnTo>
                <a:lnTo>
                  <a:pt x="68" y="657"/>
                </a:lnTo>
                <a:lnTo>
                  <a:pt x="63" y="657"/>
                </a:lnTo>
                <a:lnTo>
                  <a:pt x="61" y="656"/>
                </a:lnTo>
                <a:lnTo>
                  <a:pt x="59" y="655"/>
                </a:lnTo>
                <a:lnTo>
                  <a:pt x="59" y="652"/>
                </a:lnTo>
                <a:lnTo>
                  <a:pt x="59" y="649"/>
                </a:lnTo>
                <a:lnTo>
                  <a:pt x="62" y="645"/>
                </a:lnTo>
                <a:lnTo>
                  <a:pt x="65" y="641"/>
                </a:lnTo>
                <a:lnTo>
                  <a:pt x="78" y="629"/>
                </a:lnTo>
                <a:lnTo>
                  <a:pt x="96" y="614"/>
                </a:lnTo>
                <a:lnTo>
                  <a:pt x="99" y="612"/>
                </a:lnTo>
                <a:lnTo>
                  <a:pt x="99" y="612"/>
                </a:lnTo>
                <a:lnTo>
                  <a:pt x="108" y="604"/>
                </a:lnTo>
                <a:lnTo>
                  <a:pt x="117" y="596"/>
                </a:lnTo>
                <a:lnTo>
                  <a:pt x="123" y="589"/>
                </a:lnTo>
                <a:lnTo>
                  <a:pt x="128" y="582"/>
                </a:lnTo>
                <a:lnTo>
                  <a:pt x="132" y="577"/>
                </a:lnTo>
                <a:lnTo>
                  <a:pt x="134" y="571"/>
                </a:lnTo>
                <a:lnTo>
                  <a:pt x="134" y="567"/>
                </a:lnTo>
                <a:lnTo>
                  <a:pt x="133" y="562"/>
                </a:lnTo>
                <a:lnTo>
                  <a:pt x="131" y="558"/>
                </a:lnTo>
                <a:lnTo>
                  <a:pt x="127" y="555"/>
                </a:lnTo>
                <a:lnTo>
                  <a:pt x="122" y="552"/>
                </a:lnTo>
                <a:lnTo>
                  <a:pt x="115" y="551"/>
                </a:lnTo>
                <a:lnTo>
                  <a:pt x="107" y="550"/>
                </a:lnTo>
                <a:lnTo>
                  <a:pt x="97" y="549"/>
                </a:lnTo>
                <a:lnTo>
                  <a:pt x="87" y="550"/>
                </a:lnTo>
                <a:lnTo>
                  <a:pt x="74" y="551"/>
                </a:lnTo>
                <a:lnTo>
                  <a:pt x="70" y="552"/>
                </a:lnTo>
                <a:lnTo>
                  <a:pt x="70" y="552"/>
                </a:lnTo>
                <a:lnTo>
                  <a:pt x="46" y="554"/>
                </a:lnTo>
                <a:lnTo>
                  <a:pt x="29" y="554"/>
                </a:lnTo>
                <a:lnTo>
                  <a:pt x="24" y="554"/>
                </a:lnTo>
                <a:lnTo>
                  <a:pt x="19" y="553"/>
                </a:lnTo>
                <a:lnTo>
                  <a:pt x="16" y="551"/>
                </a:lnTo>
                <a:lnTo>
                  <a:pt x="15" y="550"/>
                </a:lnTo>
                <a:lnTo>
                  <a:pt x="15" y="546"/>
                </a:lnTo>
                <a:lnTo>
                  <a:pt x="17" y="544"/>
                </a:lnTo>
                <a:lnTo>
                  <a:pt x="20" y="541"/>
                </a:lnTo>
                <a:lnTo>
                  <a:pt x="25" y="537"/>
                </a:lnTo>
                <a:lnTo>
                  <a:pt x="39" y="529"/>
                </a:lnTo>
                <a:lnTo>
                  <a:pt x="61" y="520"/>
                </a:lnTo>
                <a:lnTo>
                  <a:pt x="65" y="518"/>
                </a:lnTo>
                <a:lnTo>
                  <a:pt x="65" y="518"/>
                </a:lnTo>
                <a:lnTo>
                  <a:pt x="77" y="514"/>
                </a:lnTo>
                <a:lnTo>
                  <a:pt x="87" y="508"/>
                </a:lnTo>
                <a:lnTo>
                  <a:pt x="95" y="504"/>
                </a:lnTo>
                <a:lnTo>
                  <a:pt x="101" y="498"/>
                </a:lnTo>
                <a:lnTo>
                  <a:pt x="106" y="493"/>
                </a:lnTo>
                <a:lnTo>
                  <a:pt x="109" y="488"/>
                </a:lnTo>
                <a:lnTo>
                  <a:pt x="111" y="483"/>
                </a:lnTo>
                <a:lnTo>
                  <a:pt x="111" y="479"/>
                </a:lnTo>
                <a:lnTo>
                  <a:pt x="110" y="474"/>
                </a:lnTo>
                <a:lnTo>
                  <a:pt x="107" y="471"/>
                </a:lnTo>
                <a:lnTo>
                  <a:pt x="102" y="466"/>
                </a:lnTo>
                <a:lnTo>
                  <a:pt x="97" y="463"/>
                </a:lnTo>
                <a:lnTo>
                  <a:pt x="89" y="461"/>
                </a:lnTo>
                <a:lnTo>
                  <a:pt x="80" y="457"/>
                </a:lnTo>
                <a:lnTo>
                  <a:pt x="69" y="455"/>
                </a:lnTo>
                <a:lnTo>
                  <a:pt x="56" y="453"/>
                </a:lnTo>
                <a:lnTo>
                  <a:pt x="52" y="453"/>
                </a:lnTo>
                <a:lnTo>
                  <a:pt x="52" y="453"/>
                </a:lnTo>
                <a:lnTo>
                  <a:pt x="29" y="449"/>
                </a:lnTo>
                <a:lnTo>
                  <a:pt x="14" y="445"/>
                </a:lnTo>
                <a:lnTo>
                  <a:pt x="7" y="443"/>
                </a:lnTo>
                <a:lnTo>
                  <a:pt x="3" y="440"/>
                </a:lnTo>
                <a:lnTo>
                  <a:pt x="1" y="438"/>
                </a:lnTo>
                <a:lnTo>
                  <a:pt x="0" y="436"/>
                </a:lnTo>
                <a:lnTo>
                  <a:pt x="1" y="434"/>
                </a:lnTo>
                <a:lnTo>
                  <a:pt x="3" y="431"/>
                </a:lnTo>
                <a:lnTo>
                  <a:pt x="7" y="429"/>
                </a:lnTo>
                <a:lnTo>
                  <a:pt x="14" y="428"/>
                </a:lnTo>
                <a:lnTo>
                  <a:pt x="29" y="424"/>
                </a:lnTo>
                <a:lnTo>
                  <a:pt x="52" y="420"/>
                </a:lnTo>
                <a:lnTo>
                  <a:pt x="56" y="419"/>
                </a:lnTo>
                <a:lnTo>
                  <a:pt x="56" y="419"/>
                </a:lnTo>
                <a:lnTo>
                  <a:pt x="69" y="418"/>
                </a:lnTo>
                <a:lnTo>
                  <a:pt x="80" y="415"/>
                </a:lnTo>
                <a:lnTo>
                  <a:pt x="89" y="412"/>
                </a:lnTo>
                <a:lnTo>
                  <a:pt x="97" y="409"/>
                </a:lnTo>
                <a:lnTo>
                  <a:pt x="102" y="406"/>
                </a:lnTo>
                <a:lnTo>
                  <a:pt x="107" y="402"/>
                </a:lnTo>
                <a:lnTo>
                  <a:pt x="110" y="398"/>
                </a:lnTo>
                <a:lnTo>
                  <a:pt x="111" y="393"/>
                </a:lnTo>
                <a:lnTo>
                  <a:pt x="111" y="389"/>
                </a:lnTo>
                <a:lnTo>
                  <a:pt x="109" y="384"/>
                </a:lnTo>
                <a:lnTo>
                  <a:pt x="106" y="380"/>
                </a:lnTo>
                <a:lnTo>
                  <a:pt x="101" y="374"/>
                </a:lnTo>
                <a:lnTo>
                  <a:pt x="95" y="370"/>
                </a:lnTo>
                <a:lnTo>
                  <a:pt x="87" y="364"/>
                </a:lnTo>
                <a:lnTo>
                  <a:pt x="77" y="359"/>
                </a:lnTo>
                <a:lnTo>
                  <a:pt x="65" y="355"/>
                </a:lnTo>
                <a:lnTo>
                  <a:pt x="61" y="353"/>
                </a:lnTo>
                <a:lnTo>
                  <a:pt x="61" y="353"/>
                </a:lnTo>
                <a:lnTo>
                  <a:pt x="39" y="344"/>
                </a:lnTo>
                <a:lnTo>
                  <a:pt x="25" y="335"/>
                </a:lnTo>
                <a:lnTo>
                  <a:pt x="20" y="331"/>
                </a:lnTo>
                <a:lnTo>
                  <a:pt x="17" y="329"/>
                </a:lnTo>
                <a:lnTo>
                  <a:pt x="15" y="326"/>
                </a:lnTo>
                <a:lnTo>
                  <a:pt x="15" y="323"/>
                </a:lnTo>
                <a:lnTo>
                  <a:pt x="16" y="321"/>
                </a:lnTo>
                <a:lnTo>
                  <a:pt x="19" y="320"/>
                </a:lnTo>
                <a:lnTo>
                  <a:pt x="24" y="319"/>
                </a:lnTo>
                <a:lnTo>
                  <a:pt x="29" y="319"/>
                </a:lnTo>
                <a:lnTo>
                  <a:pt x="46" y="319"/>
                </a:lnTo>
                <a:lnTo>
                  <a:pt x="70" y="321"/>
                </a:lnTo>
                <a:lnTo>
                  <a:pt x="74" y="321"/>
                </a:lnTo>
                <a:lnTo>
                  <a:pt x="74" y="321"/>
                </a:lnTo>
                <a:lnTo>
                  <a:pt x="87" y="323"/>
                </a:lnTo>
                <a:lnTo>
                  <a:pt x="97" y="323"/>
                </a:lnTo>
                <a:lnTo>
                  <a:pt x="107" y="323"/>
                </a:lnTo>
                <a:lnTo>
                  <a:pt x="115" y="322"/>
                </a:lnTo>
                <a:lnTo>
                  <a:pt x="122" y="320"/>
                </a:lnTo>
                <a:lnTo>
                  <a:pt x="127" y="318"/>
                </a:lnTo>
                <a:lnTo>
                  <a:pt x="131" y="314"/>
                </a:lnTo>
                <a:lnTo>
                  <a:pt x="133" y="311"/>
                </a:lnTo>
                <a:lnTo>
                  <a:pt x="134" y="306"/>
                </a:lnTo>
                <a:lnTo>
                  <a:pt x="134" y="302"/>
                </a:lnTo>
                <a:lnTo>
                  <a:pt x="132" y="296"/>
                </a:lnTo>
                <a:lnTo>
                  <a:pt x="128" y="290"/>
                </a:lnTo>
                <a:lnTo>
                  <a:pt x="123" y="283"/>
                </a:lnTo>
                <a:lnTo>
                  <a:pt x="117" y="276"/>
                </a:lnTo>
                <a:lnTo>
                  <a:pt x="108" y="269"/>
                </a:lnTo>
                <a:lnTo>
                  <a:pt x="99" y="261"/>
                </a:lnTo>
                <a:lnTo>
                  <a:pt x="96" y="258"/>
                </a:lnTo>
                <a:lnTo>
                  <a:pt x="96" y="258"/>
                </a:lnTo>
                <a:lnTo>
                  <a:pt x="78" y="243"/>
                </a:lnTo>
                <a:lnTo>
                  <a:pt x="65" y="232"/>
                </a:lnTo>
                <a:lnTo>
                  <a:pt x="62" y="228"/>
                </a:lnTo>
                <a:lnTo>
                  <a:pt x="59" y="223"/>
                </a:lnTo>
                <a:lnTo>
                  <a:pt x="59" y="221"/>
                </a:lnTo>
                <a:lnTo>
                  <a:pt x="59" y="219"/>
                </a:lnTo>
                <a:lnTo>
                  <a:pt x="61" y="216"/>
                </a:lnTo>
                <a:lnTo>
                  <a:pt x="63" y="216"/>
                </a:lnTo>
                <a:lnTo>
                  <a:pt x="68" y="216"/>
                </a:lnTo>
                <a:lnTo>
                  <a:pt x="74" y="217"/>
                </a:lnTo>
                <a:lnTo>
                  <a:pt x="90" y="222"/>
                </a:lnTo>
                <a:lnTo>
                  <a:pt x="111" y="230"/>
                </a:lnTo>
                <a:lnTo>
                  <a:pt x="116" y="232"/>
                </a:lnTo>
                <a:lnTo>
                  <a:pt x="116" y="232"/>
                </a:lnTo>
                <a:lnTo>
                  <a:pt x="127" y="237"/>
                </a:lnTo>
                <a:lnTo>
                  <a:pt x="137" y="240"/>
                </a:lnTo>
                <a:lnTo>
                  <a:pt x="147" y="241"/>
                </a:lnTo>
                <a:lnTo>
                  <a:pt x="155" y="242"/>
                </a:lnTo>
                <a:lnTo>
                  <a:pt x="162" y="242"/>
                </a:lnTo>
                <a:lnTo>
                  <a:pt x="168" y="242"/>
                </a:lnTo>
                <a:lnTo>
                  <a:pt x="173" y="240"/>
                </a:lnTo>
                <a:lnTo>
                  <a:pt x="176" y="237"/>
                </a:lnTo>
                <a:lnTo>
                  <a:pt x="178" y="232"/>
                </a:lnTo>
                <a:lnTo>
                  <a:pt x="179" y="228"/>
                </a:lnTo>
                <a:lnTo>
                  <a:pt x="179" y="222"/>
                </a:lnTo>
                <a:lnTo>
                  <a:pt x="177" y="215"/>
                </a:lnTo>
                <a:lnTo>
                  <a:pt x="173" y="207"/>
                </a:lnTo>
                <a:lnTo>
                  <a:pt x="169" y="199"/>
                </a:lnTo>
                <a:lnTo>
                  <a:pt x="163" y="189"/>
                </a:lnTo>
                <a:lnTo>
                  <a:pt x="155" y="179"/>
                </a:lnTo>
                <a:lnTo>
                  <a:pt x="153" y="176"/>
                </a:lnTo>
                <a:lnTo>
                  <a:pt x="153" y="176"/>
                </a:lnTo>
                <a:lnTo>
                  <a:pt x="140" y="158"/>
                </a:lnTo>
                <a:lnTo>
                  <a:pt x="131" y="143"/>
                </a:lnTo>
                <a:lnTo>
                  <a:pt x="128" y="137"/>
                </a:lnTo>
                <a:lnTo>
                  <a:pt x="127" y="133"/>
                </a:lnTo>
                <a:lnTo>
                  <a:pt x="127" y="130"/>
                </a:lnTo>
                <a:lnTo>
                  <a:pt x="127" y="127"/>
                </a:lnTo>
                <a:lnTo>
                  <a:pt x="129" y="126"/>
                </a:lnTo>
                <a:lnTo>
                  <a:pt x="133" y="127"/>
                </a:lnTo>
                <a:lnTo>
                  <a:pt x="137" y="128"/>
                </a:lnTo>
                <a:lnTo>
                  <a:pt x="143" y="131"/>
                </a:lnTo>
                <a:lnTo>
                  <a:pt x="158" y="140"/>
                </a:lnTo>
                <a:lnTo>
                  <a:pt x="177" y="153"/>
                </a:lnTo>
                <a:lnTo>
                  <a:pt x="180" y="155"/>
                </a:lnTo>
                <a:lnTo>
                  <a:pt x="180" y="155"/>
                </a:lnTo>
                <a:lnTo>
                  <a:pt x="190" y="163"/>
                </a:lnTo>
                <a:lnTo>
                  <a:pt x="199" y="169"/>
                </a:lnTo>
                <a:lnTo>
                  <a:pt x="207" y="174"/>
                </a:lnTo>
                <a:lnTo>
                  <a:pt x="215" y="177"/>
                </a:lnTo>
                <a:lnTo>
                  <a:pt x="222" y="178"/>
                </a:lnTo>
                <a:lnTo>
                  <a:pt x="227" y="179"/>
                </a:lnTo>
                <a:lnTo>
                  <a:pt x="233" y="178"/>
                </a:lnTo>
                <a:lnTo>
                  <a:pt x="236" y="176"/>
                </a:lnTo>
                <a:lnTo>
                  <a:pt x="240" y="172"/>
                </a:lnTo>
                <a:lnTo>
                  <a:pt x="242" y="168"/>
                </a:lnTo>
                <a:lnTo>
                  <a:pt x="243" y="162"/>
                </a:lnTo>
                <a:lnTo>
                  <a:pt x="243" y="155"/>
                </a:lnTo>
                <a:lnTo>
                  <a:pt x="242" y="148"/>
                </a:lnTo>
                <a:lnTo>
                  <a:pt x="240" y="137"/>
                </a:lnTo>
                <a:lnTo>
                  <a:pt x="236" y="127"/>
                </a:lnTo>
                <a:lnTo>
                  <a:pt x="232" y="116"/>
                </a:lnTo>
                <a:lnTo>
                  <a:pt x="229" y="112"/>
                </a:lnTo>
                <a:lnTo>
                  <a:pt x="229" y="112"/>
                </a:lnTo>
                <a:lnTo>
                  <a:pt x="222" y="90"/>
                </a:lnTo>
                <a:lnTo>
                  <a:pt x="217" y="74"/>
                </a:lnTo>
                <a:lnTo>
                  <a:pt x="216" y="68"/>
                </a:lnTo>
                <a:lnTo>
                  <a:pt x="216" y="63"/>
                </a:lnTo>
                <a:lnTo>
                  <a:pt x="216" y="60"/>
                </a:lnTo>
                <a:lnTo>
                  <a:pt x="218" y="59"/>
                </a:lnTo>
                <a:lnTo>
                  <a:pt x="220" y="57"/>
                </a:lnTo>
                <a:lnTo>
                  <a:pt x="224" y="59"/>
                </a:lnTo>
                <a:lnTo>
                  <a:pt x="227" y="61"/>
                </a:lnTo>
                <a:lnTo>
                  <a:pt x="232" y="65"/>
                </a:lnTo>
                <a:lnTo>
                  <a:pt x="244" y="78"/>
                </a:lnTo>
                <a:lnTo>
                  <a:pt x="259" y="96"/>
                </a:lnTo>
                <a:lnTo>
                  <a:pt x="261" y="99"/>
                </a:lnTo>
                <a:lnTo>
                  <a:pt x="261" y="99"/>
                </a:lnTo>
                <a:lnTo>
                  <a:pt x="269" y="108"/>
                </a:lnTo>
                <a:lnTo>
                  <a:pt x="276" y="116"/>
                </a:lnTo>
                <a:lnTo>
                  <a:pt x="283" y="123"/>
                </a:lnTo>
                <a:lnTo>
                  <a:pt x="289" y="128"/>
                </a:lnTo>
                <a:lnTo>
                  <a:pt x="296" y="132"/>
                </a:lnTo>
                <a:lnTo>
                  <a:pt x="301" y="134"/>
                </a:lnTo>
                <a:lnTo>
                  <a:pt x="306" y="134"/>
                </a:lnTo>
                <a:lnTo>
                  <a:pt x="310" y="133"/>
                </a:lnTo>
                <a:lnTo>
                  <a:pt x="314" y="131"/>
                </a:lnTo>
                <a:lnTo>
                  <a:pt x="317" y="127"/>
                </a:lnTo>
                <a:lnTo>
                  <a:pt x="319" y="122"/>
                </a:lnTo>
                <a:lnTo>
                  <a:pt x="322" y="115"/>
                </a:lnTo>
                <a:lnTo>
                  <a:pt x="323" y="107"/>
                </a:lnTo>
                <a:lnTo>
                  <a:pt x="323" y="97"/>
                </a:lnTo>
                <a:lnTo>
                  <a:pt x="323" y="86"/>
                </a:lnTo>
                <a:lnTo>
                  <a:pt x="322" y="73"/>
                </a:lnTo>
                <a:lnTo>
                  <a:pt x="321" y="70"/>
                </a:lnTo>
                <a:lnTo>
                  <a:pt x="321" y="70"/>
                </a:lnTo>
                <a:lnTo>
                  <a:pt x="318" y="46"/>
                </a:lnTo>
                <a:lnTo>
                  <a:pt x="318" y="29"/>
                </a:lnTo>
                <a:lnTo>
                  <a:pt x="318" y="24"/>
                </a:lnTo>
                <a:lnTo>
                  <a:pt x="319" y="19"/>
                </a:lnTo>
                <a:lnTo>
                  <a:pt x="321" y="16"/>
                </a:lnTo>
                <a:lnTo>
                  <a:pt x="323" y="15"/>
                </a:lnTo>
                <a:lnTo>
                  <a:pt x="325" y="15"/>
                </a:lnTo>
                <a:lnTo>
                  <a:pt x="328" y="17"/>
                </a:lnTo>
                <a:lnTo>
                  <a:pt x="332" y="20"/>
                </a:lnTo>
                <a:lnTo>
                  <a:pt x="335" y="25"/>
                </a:lnTo>
                <a:lnTo>
                  <a:pt x="343" y="39"/>
                </a:lnTo>
                <a:lnTo>
                  <a:pt x="352" y="61"/>
                </a:lnTo>
                <a:lnTo>
                  <a:pt x="354" y="65"/>
                </a:lnTo>
                <a:lnTo>
                  <a:pt x="354" y="65"/>
                </a:lnTo>
                <a:lnTo>
                  <a:pt x="359" y="77"/>
                </a:lnTo>
                <a:lnTo>
                  <a:pt x="364" y="86"/>
                </a:lnTo>
                <a:lnTo>
                  <a:pt x="369" y="95"/>
                </a:lnTo>
                <a:lnTo>
                  <a:pt x="375" y="100"/>
                </a:lnTo>
                <a:lnTo>
                  <a:pt x="379" y="106"/>
                </a:lnTo>
                <a:lnTo>
                  <a:pt x="384" y="109"/>
                </a:lnTo>
                <a:lnTo>
                  <a:pt x="388" y="110"/>
                </a:lnTo>
                <a:lnTo>
                  <a:pt x="393" y="112"/>
                </a:lnTo>
                <a:lnTo>
                  <a:pt x="397" y="109"/>
                </a:lnTo>
                <a:lnTo>
                  <a:pt x="402" y="107"/>
                </a:lnTo>
                <a:lnTo>
                  <a:pt x="405" y="103"/>
                </a:lnTo>
                <a:lnTo>
                  <a:pt x="408" y="96"/>
                </a:lnTo>
                <a:lnTo>
                  <a:pt x="412" y="89"/>
                </a:lnTo>
                <a:lnTo>
                  <a:pt x="415" y="79"/>
                </a:lnTo>
                <a:lnTo>
                  <a:pt x="417" y="69"/>
                </a:lnTo>
                <a:lnTo>
                  <a:pt x="418" y="56"/>
                </a:lnTo>
                <a:lnTo>
                  <a:pt x="420" y="5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35">
            <a:extLst>
              <a:ext uri="{FF2B5EF4-FFF2-40B4-BE49-F238E27FC236}">
                <a16:creationId xmlns:a16="http://schemas.microsoft.com/office/drawing/2014/main" id="{65F2E5C0-DDAF-1987-B83D-C046146792A1}"/>
              </a:ext>
            </a:extLst>
          </p:cNvPr>
          <p:cNvSpPr>
            <a:spLocks/>
          </p:cNvSpPr>
          <p:nvPr/>
        </p:nvSpPr>
        <p:spPr bwMode="auto">
          <a:xfrm>
            <a:off x="743476" y="3841571"/>
            <a:ext cx="2530450" cy="2524651"/>
          </a:xfrm>
          <a:custGeom>
            <a:avLst/>
            <a:gdLst>
              <a:gd name="T0" fmla="*/ 450 w 872"/>
              <a:gd name="T1" fmla="*/ 78 h 872"/>
              <a:gd name="T2" fmla="*/ 503 w 872"/>
              <a:gd name="T3" fmla="*/ 18 h 872"/>
              <a:gd name="T4" fmla="*/ 519 w 872"/>
              <a:gd name="T5" fmla="*/ 116 h 872"/>
              <a:gd name="T6" fmla="*/ 586 w 872"/>
              <a:gd name="T7" fmla="*/ 27 h 872"/>
              <a:gd name="T8" fmla="*/ 586 w 872"/>
              <a:gd name="T9" fmla="*/ 134 h 872"/>
              <a:gd name="T10" fmla="*/ 637 w 872"/>
              <a:gd name="T11" fmla="*/ 109 h 872"/>
              <a:gd name="T12" fmla="*/ 674 w 872"/>
              <a:gd name="T13" fmla="*/ 135 h 872"/>
              <a:gd name="T14" fmla="*/ 669 w 872"/>
              <a:gd name="T15" fmla="*/ 186 h 872"/>
              <a:gd name="T16" fmla="*/ 765 w 872"/>
              <a:gd name="T17" fmla="*/ 155 h 872"/>
              <a:gd name="T18" fmla="*/ 705 w 872"/>
              <a:gd name="T19" fmla="*/ 247 h 872"/>
              <a:gd name="T20" fmla="*/ 812 w 872"/>
              <a:gd name="T21" fmla="*/ 222 h 872"/>
              <a:gd name="T22" fmla="*/ 750 w 872"/>
              <a:gd name="T23" fmla="*/ 302 h 872"/>
              <a:gd name="T24" fmla="*/ 798 w 872"/>
              <a:gd name="T25" fmla="*/ 315 h 872"/>
              <a:gd name="T26" fmla="*/ 811 w 872"/>
              <a:gd name="T27" fmla="*/ 358 h 872"/>
              <a:gd name="T28" fmla="*/ 769 w 872"/>
              <a:gd name="T29" fmla="*/ 398 h 872"/>
              <a:gd name="T30" fmla="*/ 871 w 872"/>
              <a:gd name="T31" fmla="*/ 435 h 872"/>
              <a:gd name="T32" fmla="*/ 764 w 872"/>
              <a:gd name="T33" fmla="*/ 468 h 872"/>
              <a:gd name="T34" fmla="*/ 850 w 872"/>
              <a:gd name="T35" fmla="*/ 515 h 872"/>
              <a:gd name="T36" fmla="*/ 777 w 872"/>
              <a:gd name="T37" fmla="*/ 545 h 872"/>
              <a:gd name="T38" fmla="*/ 790 w 872"/>
              <a:gd name="T39" fmla="*/ 577 h 872"/>
              <a:gd name="T40" fmla="*/ 792 w 872"/>
              <a:gd name="T41" fmla="*/ 632 h 872"/>
              <a:gd name="T42" fmla="*/ 711 w 872"/>
              <a:gd name="T43" fmla="*/ 622 h 872"/>
              <a:gd name="T44" fmla="*/ 769 w 872"/>
              <a:gd name="T45" fmla="*/ 716 h 872"/>
              <a:gd name="T46" fmla="*/ 666 w 872"/>
              <a:gd name="T47" fmla="*/ 675 h 872"/>
              <a:gd name="T48" fmla="*/ 691 w 872"/>
              <a:gd name="T49" fmla="*/ 753 h 872"/>
              <a:gd name="T50" fmla="*/ 636 w 872"/>
              <a:gd name="T51" fmla="*/ 760 h 872"/>
              <a:gd name="T52" fmla="*/ 603 w 872"/>
              <a:gd name="T53" fmla="*/ 754 h 872"/>
              <a:gd name="T54" fmla="*/ 586 w 872"/>
              <a:gd name="T55" fmla="*/ 831 h 872"/>
              <a:gd name="T56" fmla="*/ 524 w 872"/>
              <a:gd name="T57" fmla="*/ 754 h 872"/>
              <a:gd name="T58" fmla="*/ 510 w 872"/>
              <a:gd name="T59" fmla="*/ 865 h 872"/>
              <a:gd name="T60" fmla="*/ 457 w 872"/>
              <a:gd name="T61" fmla="*/ 772 h 872"/>
              <a:gd name="T62" fmla="*/ 425 w 872"/>
              <a:gd name="T63" fmla="*/ 820 h 872"/>
              <a:gd name="T64" fmla="*/ 380 w 872"/>
              <a:gd name="T65" fmla="*/ 816 h 872"/>
              <a:gd name="T66" fmla="*/ 359 w 872"/>
              <a:gd name="T67" fmla="*/ 769 h 872"/>
              <a:gd name="T68" fmla="*/ 290 w 872"/>
              <a:gd name="T69" fmla="*/ 844 h 872"/>
              <a:gd name="T70" fmla="*/ 297 w 872"/>
              <a:gd name="T71" fmla="*/ 734 h 872"/>
              <a:gd name="T72" fmla="*/ 217 w 872"/>
              <a:gd name="T73" fmla="*/ 809 h 872"/>
              <a:gd name="T74" fmla="*/ 231 w 872"/>
              <a:gd name="T75" fmla="*/ 710 h 872"/>
              <a:gd name="T76" fmla="*/ 182 w 872"/>
              <a:gd name="T77" fmla="*/ 721 h 872"/>
              <a:gd name="T78" fmla="*/ 150 w 872"/>
              <a:gd name="T79" fmla="*/ 691 h 872"/>
              <a:gd name="T80" fmla="*/ 166 w 872"/>
              <a:gd name="T81" fmla="*/ 636 h 872"/>
              <a:gd name="T82" fmla="*/ 60 w 872"/>
              <a:gd name="T83" fmla="*/ 655 h 872"/>
              <a:gd name="T84" fmla="*/ 136 w 872"/>
              <a:gd name="T85" fmla="*/ 572 h 872"/>
              <a:gd name="T86" fmla="*/ 37 w 872"/>
              <a:gd name="T87" fmla="*/ 575 h 872"/>
              <a:gd name="T88" fmla="*/ 86 w 872"/>
              <a:gd name="T89" fmla="*/ 513 h 872"/>
              <a:gd name="T90" fmla="*/ 59 w 872"/>
              <a:gd name="T91" fmla="*/ 491 h 872"/>
              <a:gd name="T92" fmla="*/ 30 w 872"/>
              <a:gd name="T93" fmla="*/ 445 h 872"/>
              <a:gd name="T94" fmla="*/ 105 w 872"/>
              <a:gd name="T95" fmla="*/ 413 h 872"/>
              <a:gd name="T96" fmla="*/ 7 w 872"/>
              <a:gd name="T97" fmla="*/ 361 h 872"/>
              <a:gd name="T98" fmla="*/ 117 w 872"/>
              <a:gd name="T99" fmla="*/ 344 h 872"/>
              <a:gd name="T100" fmla="*/ 58 w 872"/>
              <a:gd name="T101" fmla="*/ 288 h 872"/>
              <a:gd name="T102" fmla="*/ 100 w 872"/>
              <a:gd name="T103" fmla="*/ 255 h 872"/>
              <a:gd name="T104" fmla="*/ 133 w 872"/>
              <a:gd name="T105" fmla="*/ 244 h 872"/>
              <a:gd name="T106" fmla="*/ 108 w 872"/>
              <a:gd name="T107" fmla="*/ 169 h 872"/>
              <a:gd name="T108" fmla="*/ 200 w 872"/>
              <a:gd name="T109" fmla="*/ 205 h 872"/>
              <a:gd name="T110" fmla="*/ 158 w 872"/>
              <a:gd name="T111" fmla="*/ 101 h 872"/>
              <a:gd name="T112" fmla="*/ 250 w 872"/>
              <a:gd name="T113" fmla="*/ 155 h 872"/>
              <a:gd name="T114" fmla="*/ 254 w 872"/>
              <a:gd name="T115" fmla="*/ 98 h 872"/>
              <a:gd name="T116" fmla="*/ 295 w 872"/>
              <a:gd name="T117" fmla="*/ 79 h 872"/>
              <a:gd name="T118" fmla="*/ 337 w 872"/>
              <a:gd name="T119" fmla="*/ 108 h 872"/>
              <a:gd name="T120" fmla="*/ 358 w 872"/>
              <a:gd name="T121" fmla="*/ 10 h 872"/>
              <a:gd name="T122" fmla="*/ 407 w 872"/>
              <a:gd name="T123" fmla="*/ 108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2" h="872">
                <a:moveTo>
                  <a:pt x="425" y="52"/>
                </a:moveTo>
                <a:lnTo>
                  <a:pt x="425" y="52"/>
                </a:lnTo>
                <a:lnTo>
                  <a:pt x="428" y="29"/>
                </a:lnTo>
                <a:lnTo>
                  <a:pt x="430" y="12"/>
                </a:lnTo>
                <a:lnTo>
                  <a:pt x="433" y="3"/>
                </a:lnTo>
                <a:lnTo>
                  <a:pt x="434" y="1"/>
                </a:lnTo>
                <a:lnTo>
                  <a:pt x="435" y="0"/>
                </a:lnTo>
                <a:lnTo>
                  <a:pt x="438" y="1"/>
                </a:lnTo>
                <a:lnTo>
                  <a:pt x="439" y="3"/>
                </a:lnTo>
                <a:lnTo>
                  <a:pt x="442" y="12"/>
                </a:lnTo>
                <a:lnTo>
                  <a:pt x="444" y="29"/>
                </a:lnTo>
                <a:lnTo>
                  <a:pt x="447" y="52"/>
                </a:lnTo>
                <a:lnTo>
                  <a:pt x="447" y="54"/>
                </a:lnTo>
                <a:lnTo>
                  <a:pt x="447" y="54"/>
                </a:lnTo>
                <a:lnTo>
                  <a:pt x="450" y="78"/>
                </a:lnTo>
                <a:lnTo>
                  <a:pt x="455" y="94"/>
                </a:lnTo>
                <a:lnTo>
                  <a:pt x="457" y="100"/>
                </a:lnTo>
                <a:lnTo>
                  <a:pt x="459" y="104"/>
                </a:lnTo>
                <a:lnTo>
                  <a:pt x="461" y="107"/>
                </a:lnTo>
                <a:lnTo>
                  <a:pt x="465" y="108"/>
                </a:lnTo>
                <a:lnTo>
                  <a:pt x="468" y="107"/>
                </a:lnTo>
                <a:lnTo>
                  <a:pt x="470" y="105"/>
                </a:lnTo>
                <a:lnTo>
                  <a:pt x="474" y="101"/>
                </a:lnTo>
                <a:lnTo>
                  <a:pt x="477" y="96"/>
                </a:lnTo>
                <a:lnTo>
                  <a:pt x="484" y="80"/>
                </a:lnTo>
                <a:lnTo>
                  <a:pt x="491" y="59"/>
                </a:lnTo>
                <a:lnTo>
                  <a:pt x="492" y="56"/>
                </a:lnTo>
                <a:lnTo>
                  <a:pt x="492" y="56"/>
                </a:lnTo>
                <a:lnTo>
                  <a:pt x="498" y="34"/>
                </a:lnTo>
                <a:lnTo>
                  <a:pt x="503" y="18"/>
                </a:lnTo>
                <a:lnTo>
                  <a:pt x="509" y="9"/>
                </a:lnTo>
                <a:lnTo>
                  <a:pt x="510" y="7"/>
                </a:lnTo>
                <a:lnTo>
                  <a:pt x="512" y="7"/>
                </a:lnTo>
                <a:lnTo>
                  <a:pt x="513" y="8"/>
                </a:lnTo>
                <a:lnTo>
                  <a:pt x="514" y="10"/>
                </a:lnTo>
                <a:lnTo>
                  <a:pt x="515" y="20"/>
                </a:lnTo>
                <a:lnTo>
                  <a:pt x="515" y="37"/>
                </a:lnTo>
                <a:lnTo>
                  <a:pt x="513" y="60"/>
                </a:lnTo>
                <a:lnTo>
                  <a:pt x="513" y="62"/>
                </a:lnTo>
                <a:lnTo>
                  <a:pt x="513" y="62"/>
                </a:lnTo>
                <a:lnTo>
                  <a:pt x="512" y="86"/>
                </a:lnTo>
                <a:lnTo>
                  <a:pt x="513" y="103"/>
                </a:lnTo>
                <a:lnTo>
                  <a:pt x="514" y="108"/>
                </a:lnTo>
                <a:lnTo>
                  <a:pt x="516" y="113"/>
                </a:lnTo>
                <a:lnTo>
                  <a:pt x="519" y="116"/>
                </a:lnTo>
                <a:lnTo>
                  <a:pt x="521" y="118"/>
                </a:lnTo>
                <a:lnTo>
                  <a:pt x="524" y="118"/>
                </a:lnTo>
                <a:lnTo>
                  <a:pt x="528" y="116"/>
                </a:lnTo>
                <a:lnTo>
                  <a:pt x="531" y="113"/>
                </a:lnTo>
                <a:lnTo>
                  <a:pt x="536" y="108"/>
                </a:lnTo>
                <a:lnTo>
                  <a:pt x="546" y="94"/>
                </a:lnTo>
                <a:lnTo>
                  <a:pt x="556" y="73"/>
                </a:lnTo>
                <a:lnTo>
                  <a:pt x="557" y="72"/>
                </a:lnTo>
                <a:lnTo>
                  <a:pt x="557" y="72"/>
                </a:lnTo>
                <a:lnTo>
                  <a:pt x="567" y="51"/>
                </a:lnTo>
                <a:lnTo>
                  <a:pt x="575" y="36"/>
                </a:lnTo>
                <a:lnTo>
                  <a:pt x="581" y="28"/>
                </a:lnTo>
                <a:lnTo>
                  <a:pt x="583" y="26"/>
                </a:lnTo>
                <a:lnTo>
                  <a:pt x="585" y="26"/>
                </a:lnTo>
                <a:lnTo>
                  <a:pt x="586" y="27"/>
                </a:lnTo>
                <a:lnTo>
                  <a:pt x="586" y="30"/>
                </a:lnTo>
                <a:lnTo>
                  <a:pt x="586" y="41"/>
                </a:lnTo>
                <a:lnTo>
                  <a:pt x="583" y="56"/>
                </a:lnTo>
                <a:lnTo>
                  <a:pt x="577" y="79"/>
                </a:lnTo>
                <a:lnTo>
                  <a:pt x="577" y="81"/>
                </a:lnTo>
                <a:lnTo>
                  <a:pt x="577" y="81"/>
                </a:lnTo>
                <a:lnTo>
                  <a:pt x="572" y="104"/>
                </a:lnTo>
                <a:lnTo>
                  <a:pt x="569" y="121"/>
                </a:lnTo>
                <a:lnTo>
                  <a:pt x="570" y="127"/>
                </a:lnTo>
                <a:lnTo>
                  <a:pt x="570" y="132"/>
                </a:lnTo>
                <a:lnTo>
                  <a:pt x="573" y="135"/>
                </a:lnTo>
                <a:lnTo>
                  <a:pt x="575" y="137"/>
                </a:lnTo>
                <a:lnTo>
                  <a:pt x="578" y="137"/>
                </a:lnTo>
                <a:lnTo>
                  <a:pt x="582" y="137"/>
                </a:lnTo>
                <a:lnTo>
                  <a:pt x="586" y="134"/>
                </a:lnTo>
                <a:lnTo>
                  <a:pt x="591" y="131"/>
                </a:lnTo>
                <a:lnTo>
                  <a:pt x="603" y="118"/>
                </a:lnTo>
                <a:lnTo>
                  <a:pt x="616" y="100"/>
                </a:lnTo>
                <a:lnTo>
                  <a:pt x="618" y="98"/>
                </a:lnTo>
                <a:lnTo>
                  <a:pt x="618" y="98"/>
                </a:lnTo>
                <a:lnTo>
                  <a:pt x="631" y="80"/>
                </a:lnTo>
                <a:lnTo>
                  <a:pt x="642" y="66"/>
                </a:lnTo>
                <a:lnTo>
                  <a:pt x="649" y="60"/>
                </a:lnTo>
                <a:lnTo>
                  <a:pt x="651" y="59"/>
                </a:lnTo>
                <a:lnTo>
                  <a:pt x="654" y="59"/>
                </a:lnTo>
                <a:lnTo>
                  <a:pt x="655" y="60"/>
                </a:lnTo>
                <a:lnTo>
                  <a:pt x="655" y="62"/>
                </a:lnTo>
                <a:lnTo>
                  <a:pt x="652" y="72"/>
                </a:lnTo>
                <a:lnTo>
                  <a:pt x="647" y="88"/>
                </a:lnTo>
                <a:lnTo>
                  <a:pt x="637" y="109"/>
                </a:lnTo>
                <a:lnTo>
                  <a:pt x="636" y="110"/>
                </a:lnTo>
                <a:lnTo>
                  <a:pt x="636" y="110"/>
                </a:lnTo>
                <a:lnTo>
                  <a:pt x="627" y="132"/>
                </a:lnTo>
                <a:lnTo>
                  <a:pt x="622" y="149"/>
                </a:lnTo>
                <a:lnTo>
                  <a:pt x="621" y="155"/>
                </a:lnTo>
                <a:lnTo>
                  <a:pt x="621" y="160"/>
                </a:lnTo>
                <a:lnTo>
                  <a:pt x="622" y="163"/>
                </a:lnTo>
                <a:lnTo>
                  <a:pt x="624" y="166"/>
                </a:lnTo>
                <a:lnTo>
                  <a:pt x="628" y="167"/>
                </a:lnTo>
                <a:lnTo>
                  <a:pt x="631" y="167"/>
                </a:lnTo>
                <a:lnTo>
                  <a:pt x="636" y="166"/>
                </a:lnTo>
                <a:lnTo>
                  <a:pt x="641" y="162"/>
                </a:lnTo>
                <a:lnTo>
                  <a:pt x="656" y="152"/>
                </a:lnTo>
                <a:lnTo>
                  <a:pt x="673" y="136"/>
                </a:lnTo>
                <a:lnTo>
                  <a:pt x="674" y="135"/>
                </a:lnTo>
                <a:lnTo>
                  <a:pt x="674" y="135"/>
                </a:lnTo>
                <a:lnTo>
                  <a:pt x="691" y="119"/>
                </a:lnTo>
                <a:lnTo>
                  <a:pt x="703" y="108"/>
                </a:lnTo>
                <a:lnTo>
                  <a:pt x="711" y="103"/>
                </a:lnTo>
                <a:lnTo>
                  <a:pt x="714" y="101"/>
                </a:lnTo>
                <a:lnTo>
                  <a:pt x="715" y="101"/>
                </a:lnTo>
                <a:lnTo>
                  <a:pt x="717" y="104"/>
                </a:lnTo>
                <a:lnTo>
                  <a:pt x="715" y="106"/>
                </a:lnTo>
                <a:lnTo>
                  <a:pt x="712" y="116"/>
                </a:lnTo>
                <a:lnTo>
                  <a:pt x="703" y="130"/>
                </a:lnTo>
                <a:lnTo>
                  <a:pt x="691" y="149"/>
                </a:lnTo>
                <a:lnTo>
                  <a:pt x="690" y="151"/>
                </a:lnTo>
                <a:lnTo>
                  <a:pt x="690" y="151"/>
                </a:lnTo>
                <a:lnTo>
                  <a:pt x="677" y="170"/>
                </a:lnTo>
                <a:lnTo>
                  <a:pt x="669" y="186"/>
                </a:lnTo>
                <a:lnTo>
                  <a:pt x="667" y="192"/>
                </a:lnTo>
                <a:lnTo>
                  <a:pt x="666" y="196"/>
                </a:lnTo>
                <a:lnTo>
                  <a:pt x="667" y="201"/>
                </a:lnTo>
                <a:lnTo>
                  <a:pt x="668" y="203"/>
                </a:lnTo>
                <a:lnTo>
                  <a:pt x="672" y="205"/>
                </a:lnTo>
                <a:lnTo>
                  <a:pt x="675" y="205"/>
                </a:lnTo>
                <a:lnTo>
                  <a:pt x="679" y="204"/>
                </a:lnTo>
                <a:lnTo>
                  <a:pt x="686" y="202"/>
                </a:lnTo>
                <a:lnTo>
                  <a:pt x="701" y="195"/>
                </a:lnTo>
                <a:lnTo>
                  <a:pt x="721" y="183"/>
                </a:lnTo>
                <a:lnTo>
                  <a:pt x="722" y="181"/>
                </a:lnTo>
                <a:lnTo>
                  <a:pt x="722" y="181"/>
                </a:lnTo>
                <a:lnTo>
                  <a:pt x="741" y="168"/>
                </a:lnTo>
                <a:lnTo>
                  <a:pt x="756" y="160"/>
                </a:lnTo>
                <a:lnTo>
                  <a:pt x="765" y="155"/>
                </a:lnTo>
                <a:lnTo>
                  <a:pt x="768" y="155"/>
                </a:lnTo>
                <a:lnTo>
                  <a:pt x="769" y="155"/>
                </a:lnTo>
                <a:lnTo>
                  <a:pt x="769" y="158"/>
                </a:lnTo>
                <a:lnTo>
                  <a:pt x="768" y="160"/>
                </a:lnTo>
                <a:lnTo>
                  <a:pt x="763" y="169"/>
                </a:lnTo>
                <a:lnTo>
                  <a:pt x="753" y="181"/>
                </a:lnTo>
                <a:lnTo>
                  <a:pt x="737" y="198"/>
                </a:lnTo>
                <a:lnTo>
                  <a:pt x="735" y="199"/>
                </a:lnTo>
                <a:lnTo>
                  <a:pt x="735" y="199"/>
                </a:lnTo>
                <a:lnTo>
                  <a:pt x="719" y="216"/>
                </a:lnTo>
                <a:lnTo>
                  <a:pt x="709" y="230"/>
                </a:lnTo>
                <a:lnTo>
                  <a:pt x="706" y="235"/>
                </a:lnTo>
                <a:lnTo>
                  <a:pt x="704" y="240"/>
                </a:lnTo>
                <a:lnTo>
                  <a:pt x="704" y="244"/>
                </a:lnTo>
                <a:lnTo>
                  <a:pt x="705" y="247"/>
                </a:lnTo>
                <a:lnTo>
                  <a:pt x="708" y="249"/>
                </a:lnTo>
                <a:lnTo>
                  <a:pt x="711" y="250"/>
                </a:lnTo>
                <a:lnTo>
                  <a:pt x="717" y="250"/>
                </a:lnTo>
                <a:lnTo>
                  <a:pt x="722" y="249"/>
                </a:lnTo>
                <a:lnTo>
                  <a:pt x="739" y="244"/>
                </a:lnTo>
                <a:lnTo>
                  <a:pt x="760" y="235"/>
                </a:lnTo>
                <a:lnTo>
                  <a:pt x="762" y="234"/>
                </a:lnTo>
                <a:lnTo>
                  <a:pt x="762" y="234"/>
                </a:lnTo>
                <a:lnTo>
                  <a:pt x="783" y="225"/>
                </a:lnTo>
                <a:lnTo>
                  <a:pt x="799" y="220"/>
                </a:lnTo>
                <a:lnTo>
                  <a:pt x="809" y="217"/>
                </a:lnTo>
                <a:lnTo>
                  <a:pt x="811" y="217"/>
                </a:lnTo>
                <a:lnTo>
                  <a:pt x="813" y="217"/>
                </a:lnTo>
                <a:lnTo>
                  <a:pt x="813" y="220"/>
                </a:lnTo>
                <a:lnTo>
                  <a:pt x="812" y="222"/>
                </a:lnTo>
                <a:lnTo>
                  <a:pt x="804" y="230"/>
                </a:lnTo>
                <a:lnTo>
                  <a:pt x="792" y="240"/>
                </a:lnTo>
                <a:lnTo>
                  <a:pt x="773" y="253"/>
                </a:lnTo>
                <a:lnTo>
                  <a:pt x="772" y="255"/>
                </a:lnTo>
                <a:lnTo>
                  <a:pt x="772" y="255"/>
                </a:lnTo>
                <a:lnTo>
                  <a:pt x="753" y="269"/>
                </a:lnTo>
                <a:lnTo>
                  <a:pt x="740" y="281"/>
                </a:lnTo>
                <a:lnTo>
                  <a:pt x="737" y="285"/>
                </a:lnTo>
                <a:lnTo>
                  <a:pt x="735" y="290"/>
                </a:lnTo>
                <a:lnTo>
                  <a:pt x="733" y="294"/>
                </a:lnTo>
                <a:lnTo>
                  <a:pt x="733" y="296"/>
                </a:lnTo>
                <a:lnTo>
                  <a:pt x="736" y="300"/>
                </a:lnTo>
                <a:lnTo>
                  <a:pt x="739" y="301"/>
                </a:lnTo>
                <a:lnTo>
                  <a:pt x="745" y="302"/>
                </a:lnTo>
                <a:lnTo>
                  <a:pt x="750" y="302"/>
                </a:lnTo>
                <a:lnTo>
                  <a:pt x="767" y="300"/>
                </a:lnTo>
                <a:lnTo>
                  <a:pt x="790" y="295"/>
                </a:lnTo>
                <a:lnTo>
                  <a:pt x="792" y="294"/>
                </a:lnTo>
                <a:lnTo>
                  <a:pt x="792" y="294"/>
                </a:lnTo>
                <a:lnTo>
                  <a:pt x="814" y="288"/>
                </a:lnTo>
                <a:lnTo>
                  <a:pt x="831" y="286"/>
                </a:lnTo>
                <a:lnTo>
                  <a:pt x="841" y="285"/>
                </a:lnTo>
                <a:lnTo>
                  <a:pt x="844" y="286"/>
                </a:lnTo>
                <a:lnTo>
                  <a:pt x="845" y="287"/>
                </a:lnTo>
                <a:lnTo>
                  <a:pt x="845" y="288"/>
                </a:lnTo>
                <a:lnTo>
                  <a:pt x="843" y="291"/>
                </a:lnTo>
                <a:lnTo>
                  <a:pt x="835" y="296"/>
                </a:lnTo>
                <a:lnTo>
                  <a:pt x="820" y="305"/>
                </a:lnTo>
                <a:lnTo>
                  <a:pt x="800" y="315"/>
                </a:lnTo>
                <a:lnTo>
                  <a:pt x="798" y="315"/>
                </a:lnTo>
                <a:lnTo>
                  <a:pt x="798" y="315"/>
                </a:lnTo>
                <a:lnTo>
                  <a:pt x="777" y="327"/>
                </a:lnTo>
                <a:lnTo>
                  <a:pt x="763" y="336"/>
                </a:lnTo>
                <a:lnTo>
                  <a:pt x="758" y="340"/>
                </a:lnTo>
                <a:lnTo>
                  <a:pt x="755" y="344"/>
                </a:lnTo>
                <a:lnTo>
                  <a:pt x="754" y="348"/>
                </a:lnTo>
                <a:lnTo>
                  <a:pt x="754" y="350"/>
                </a:lnTo>
                <a:lnTo>
                  <a:pt x="755" y="354"/>
                </a:lnTo>
                <a:lnTo>
                  <a:pt x="758" y="356"/>
                </a:lnTo>
                <a:lnTo>
                  <a:pt x="763" y="357"/>
                </a:lnTo>
                <a:lnTo>
                  <a:pt x="769" y="358"/>
                </a:lnTo>
                <a:lnTo>
                  <a:pt x="786" y="359"/>
                </a:lnTo>
                <a:lnTo>
                  <a:pt x="809" y="358"/>
                </a:lnTo>
                <a:lnTo>
                  <a:pt x="811" y="358"/>
                </a:lnTo>
                <a:lnTo>
                  <a:pt x="811" y="358"/>
                </a:lnTo>
                <a:lnTo>
                  <a:pt x="835" y="357"/>
                </a:lnTo>
                <a:lnTo>
                  <a:pt x="850" y="357"/>
                </a:lnTo>
                <a:lnTo>
                  <a:pt x="861" y="358"/>
                </a:lnTo>
                <a:lnTo>
                  <a:pt x="864" y="359"/>
                </a:lnTo>
                <a:lnTo>
                  <a:pt x="865" y="361"/>
                </a:lnTo>
                <a:lnTo>
                  <a:pt x="864" y="362"/>
                </a:lnTo>
                <a:lnTo>
                  <a:pt x="862" y="364"/>
                </a:lnTo>
                <a:lnTo>
                  <a:pt x="853" y="368"/>
                </a:lnTo>
                <a:lnTo>
                  <a:pt x="837" y="374"/>
                </a:lnTo>
                <a:lnTo>
                  <a:pt x="816" y="380"/>
                </a:lnTo>
                <a:lnTo>
                  <a:pt x="813" y="381"/>
                </a:lnTo>
                <a:lnTo>
                  <a:pt x="813" y="381"/>
                </a:lnTo>
                <a:lnTo>
                  <a:pt x="791" y="388"/>
                </a:lnTo>
                <a:lnTo>
                  <a:pt x="775" y="394"/>
                </a:lnTo>
                <a:lnTo>
                  <a:pt x="769" y="398"/>
                </a:lnTo>
                <a:lnTo>
                  <a:pt x="766" y="401"/>
                </a:lnTo>
                <a:lnTo>
                  <a:pt x="764" y="404"/>
                </a:lnTo>
                <a:lnTo>
                  <a:pt x="764" y="407"/>
                </a:lnTo>
                <a:lnTo>
                  <a:pt x="765" y="410"/>
                </a:lnTo>
                <a:lnTo>
                  <a:pt x="767" y="413"/>
                </a:lnTo>
                <a:lnTo>
                  <a:pt x="772" y="416"/>
                </a:lnTo>
                <a:lnTo>
                  <a:pt x="777" y="418"/>
                </a:lnTo>
                <a:lnTo>
                  <a:pt x="794" y="421"/>
                </a:lnTo>
                <a:lnTo>
                  <a:pt x="817" y="425"/>
                </a:lnTo>
                <a:lnTo>
                  <a:pt x="819" y="425"/>
                </a:lnTo>
                <a:lnTo>
                  <a:pt x="819" y="425"/>
                </a:lnTo>
                <a:lnTo>
                  <a:pt x="841" y="427"/>
                </a:lnTo>
                <a:lnTo>
                  <a:pt x="858" y="430"/>
                </a:lnTo>
                <a:lnTo>
                  <a:pt x="868" y="433"/>
                </a:lnTo>
                <a:lnTo>
                  <a:pt x="871" y="435"/>
                </a:lnTo>
                <a:lnTo>
                  <a:pt x="872" y="436"/>
                </a:lnTo>
                <a:lnTo>
                  <a:pt x="871" y="437"/>
                </a:lnTo>
                <a:lnTo>
                  <a:pt x="868" y="439"/>
                </a:lnTo>
                <a:lnTo>
                  <a:pt x="858" y="442"/>
                </a:lnTo>
                <a:lnTo>
                  <a:pt x="841" y="445"/>
                </a:lnTo>
                <a:lnTo>
                  <a:pt x="819" y="447"/>
                </a:lnTo>
                <a:lnTo>
                  <a:pt x="817" y="447"/>
                </a:lnTo>
                <a:lnTo>
                  <a:pt x="817" y="447"/>
                </a:lnTo>
                <a:lnTo>
                  <a:pt x="794" y="449"/>
                </a:lnTo>
                <a:lnTo>
                  <a:pt x="777" y="454"/>
                </a:lnTo>
                <a:lnTo>
                  <a:pt x="772" y="456"/>
                </a:lnTo>
                <a:lnTo>
                  <a:pt x="767" y="459"/>
                </a:lnTo>
                <a:lnTo>
                  <a:pt x="765" y="462"/>
                </a:lnTo>
                <a:lnTo>
                  <a:pt x="764" y="464"/>
                </a:lnTo>
                <a:lnTo>
                  <a:pt x="764" y="468"/>
                </a:lnTo>
                <a:lnTo>
                  <a:pt x="766" y="471"/>
                </a:lnTo>
                <a:lnTo>
                  <a:pt x="769" y="474"/>
                </a:lnTo>
                <a:lnTo>
                  <a:pt x="775" y="478"/>
                </a:lnTo>
                <a:lnTo>
                  <a:pt x="791" y="484"/>
                </a:lnTo>
                <a:lnTo>
                  <a:pt x="813" y="491"/>
                </a:lnTo>
                <a:lnTo>
                  <a:pt x="816" y="491"/>
                </a:lnTo>
                <a:lnTo>
                  <a:pt x="816" y="491"/>
                </a:lnTo>
                <a:lnTo>
                  <a:pt x="837" y="498"/>
                </a:lnTo>
                <a:lnTo>
                  <a:pt x="853" y="504"/>
                </a:lnTo>
                <a:lnTo>
                  <a:pt x="862" y="508"/>
                </a:lnTo>
                <a:lnTo>
                  <a:pt x="864" y="510"/>
                </a:lnTo>
                <a:lnTo>
                  <a:pt x="865" y="511"/>
                </a:lnTo>
                <a:lnTo>
                  <a:pt x="864" y="513"/>
                </a:lnTo>
                <a:lnTo>
                  <a:pt x="861" y="514"/>
                </a:lnTo>
                <a:lnTo>
                  <a:pt x="850" y="515"/>
                </a:lnTo>
                <a:lnTo>
                  <a:pt x="835" y="515"/>
                </a:lnTo>
                <a:lnTo>
                  <a:pt x="811" y="514"/>
                </a:lnTo>
                <a:lnTo>
                  <a:pt x="809" y="514"/>
                </a:lnTo>
                <a:lnTo>
                  <a:pt x="809" y="514"/>
                </a:lnTo>
                <a:lnTo>
                  <a:pt x="786" y="513"/>
                </a:lnTo>
                <a:lnTo>
                  <a:pt x="769" y="514"/>
                </a:lnTo>
                <a:lnTo>
                  <a:pt x="763" y="515"/>
                </a:lnTo>
                <a:lnTo>
                  <a:pt x="758" y="516"/>
                </a:lnTo>
                <a:lnTo>
                  <a:pt x="755" y="518"/>
                </a:lnTo>
                <a:lnTo>
                  <a:pt x="754" y="522"/>
                </a:lnTo>
                <a:lnTo>
                  <a:pt x="754" y="524"/>
                </a:lnTo>
                <a:lnTo>
                  <a:pt x="755" y="527"/>
                </a:lnTo>
                <a:lnTo>
                  <a:pt x="758" y="532"/>
                </a:lnTo>
                <a:lnTo>
                  <a:pt x="763" y="536"/>
                </a:lnTo>
                <a:lnTo>
                  <a:pt x="777" y="545"/>
                </a:lnTo>
                <a:lnTo>
                  <a:pt x="798" y="557"/>
                </a:lnTo>
                <a:lnTo>
                  <a:pt x="800" y="557"/>
                </a:lnTo>
                <a:lnTo>
                  <a:pt x="800" y="557"/>
                </a:lnTo>
                <a:lnTo>
                  <a:pt x="820" y="567"/>
                </a:lnTo>
                <a:lnTo>
                  <a:pt x="835" y="575"/>
                </a:lnTo>
                <a:lnTo>
                  <a:pt x="843" y="581"/>
                </a:lnTo>
                <a:lnTo>
                  <a:pt x="845" y="584"/>
                </a:lnTo>
                <a:lnTo>
                  <a:pt x="845" y="585"/>
                </a:lnTo>
                <a:lnTo>
                  <a:pt x="844" y="586"/>
                </a:lnTo>
                <a:lnTo>
                  <a:pt x="841" y="587"/>
                </a:lnTo>
                <a:lnTo>
                  <a:pt x="831" y="586"/>
                </a:lnTo>
                <a:lnTo>
                  <a:pt x="814" y="584"/>
                </a:lnTo>
                <a:lnTo>
                  <a:pt x="792" y="578"/>
                </a:lnTo>
                <a:lnTo>
                  <a:pt x="790" y="577"/>
                </a:lnTo>
                <a:lnTo>
                  <a:pt x="790" y="577"/>
                </a:lnTo>
                <a:lnTo>
                  <a:pt x="767" y="572"/>
                </a:lnTo>
                <a:lnTo>
                  <a:pt x="750" y="570"/>
                </a:lnTo>
                <a:lnTo>
                  <a:pt x="745" y="570"/>
                </a:lnTo>
                <a:lnTo>
                  <a:pt x="739" y="571"/>
                </a:lnTo>
                <a:lnTo>
                  <a:pt x="736" y="572"/>
                </a:lnTo>
                <a:lnTo>
                  <a:pt x="733" y="576"/>
                </a:lnTo>
                <a:lnTo>
                  <a:pt x="733" y="578"/>
                </a:lnTo>
                <a:lnTo>
                  <a:pt x="735" y="582"/>
                </a:lnTo>
                <a:lnTo>
                  <a:pt x="737" y="586"/>
                </a:lnTo>
                <a:lnTo>
                  <a:pt x="740" y="591"/>
                </a:lnTo>
                <a:lnTo>
                  <a:pt x="753" y="603"/>
                </a:lnTo>
                <a:lnTo>
                  <a:pt x="772" y="617"/>
                </a:lnTo>
                <a:lnTo>
                  <a:pt x="773" y="618"/>
                </a:lnTo>
                <a:lnTo>
                  <a:pt x="773" y="618"/>
                </a:lnTo>
                <a:lnTo>
                  <a:pt x="792" y="632"/>
                </a:lnTo>
                <a:lnTo>
                  <a:pt x="804" y="642"/>
                </a:lnTo>
                <a:lnTo>
                  <a:pt x="812" y="650"/>
                </a:lnTo>
                <a:lnTo>
                  <a:pt x="813" y="652"/>
                </a:lnTo>
                <a:lnTo>
                  <a:pt x="813" y="655"/>
                </a:lnTo>
                <a:lnTo>
                  <a:pt x="811" y="655"/>
                </a:lnTo>
                <a:lnTo>
                  <a:pt x="809" y="655"/>
                </a:lnTo>
                <a:lnTo>
                  <a:pt x="799" y="652"/>
                </a:lnTo>
                <a:lnTo>
                  <a:pt x="783" y="647"/>
                </a:lnTo>
                <a:lnTo>
                  <a:pt x="762" y="638"/>
                </a:lnTo>
                <a:lnTo>
                  <a:pt x="760" y="636"/>
                </a:lnTo>
                <a:lnTo>
                  <a:pt x="760" y="636"/>
                </a:lnTo>
                <a:lnTo>
                  <a:pt x="739" y="627"/>
                </a:lnTo>
                <a:lnTo>
                  <a:pt x="722" y="623"/>
                </a:lnTo>
                <a:lnTo>
                  <a:pt x="717" y="622"/>
                </a:lnTo>
                <a:lnTo>
                  <a:pt x="711" y="622"/>
                </a:lnTo>
                <a:lnTo>
                  <a:pt x="708" y="623"/>
                </a:lnTo>
                <a:lnTo>
                  <a:pt x="705" y="625"/>
                </a:lnTo>
                <a:lnTo>
                  <a:pt x="704" y="627"/>
                </a:lnTo>
                <a:lnTo>
                  <a:pt x="704" y="632"/>
                </a:lnTo>
                <a:lnTo>
                  <a:pt x="706" y="636"/>
                </a:lnTo>
                <a:lnTo>
                  <a:pt x="709" y="642"/>
                </a:lnTo>
                <a:lnTo>
                  <a:pt x="719" y="656"/>
                </a:lnTo>
                <a:lnTo>
                  <a:pt x="735" y="673"/>
                </a:lnTo>
                <a:lnTo>
                  <a:pt x="737" y="674"/>
                </a:lnTo>
                <a:lnTo>
                  <a:pt x="737" y="674"/>
                </a:lnTo>
                <a:lnTo>
                  <a:pt x="753" y="691"/>
                </a:lnTo>
                <a:lnTo>
                  <a:pt x="763" y="703"/>
                </a:lnTo>
                <a:lnTo>
                  <a:pt x="768" y="712"/>
                </a:lnTo>
                <a:lnTo>
                  <a:pt x="769" y="714"/>
                </a:lnTo>
                <a:lnTo>
                  <a:pt x="769" y="716"/>
                </a:lnTo>
                <a:lnTo>
                  <a:pt x="768" y="716"/>
                </a:lnTo>
                <a:lnTo>
                  <a:pt x="765" y="716"/>
                </a:lnTo>
                <a:lnTo>
                  <a:pt x="756" y="712"/>
                </a:lnTo>
                <a:lnTo>
                  <a:pt x="741" y="704"/>
                </a:lnTo>
                <a:lnTo>
                  <a:pt x="722" y="691"/>
                </a:lnTo>
                <a:lnTo>
                  <a:pt x="721" y="689"/>
                </a:lnTo>
                <a:lnTo>
                  <a:pt x="721" y="689"/>
                </a:lnTo>
                <a:lnTo>
                  <a:pt x="701" y="677"/>
                </a:lnTo>
                <a:lnTo>
                  <a:pt x="686" y="669"/>
                </a:lnTo>
                <a:lnTo>
                  <a:pt x="679" y="668"/>
                </a:lnTo>
                <a:lnTo>
                  <a:pt x="675" y="667"/>
                </a:lnTo>
                <a:lnTo>
                  <a:pt x="672" y="667"/>
                </a:lnTo>
                <a:lnTo>
                  <a:pt x="668" y="669"/>
                </a:lnTo>
                <a:lnTo>
                  <a:pt x="667" y="671"/>
                </a:lnTo>
                <a:lnTo>
                  <a:pt x="666" y="675"/>
                </a:lnTo>
                <a:lnTo>
                  <a:pt x="667" y="680"/>
                </a:lnTo>
                <a:lnTo>
                  <a:pt x="669" y="686"/>
                </a:lnTo>
                <a:lnTo>
                  <a:pt x="677" y="702"/>
                </a:lnTo>
                <a:lnTo>
                  <a:pt x="690" y="721"/>
                </a:lnTo>
                <a:lnTo>
                  <a:pt x="691" y="723"/>
                </a:lnTo>
                <a:lnTo>
                  <a:pt x="691" y="723"/>
                </a:lnTo>
                <a:lnTo>
                  <a:pt x="703" y="742"/>
                </a:lnTo>
                <a:lnTo>
                  <a:pt x="712" y="756"/>
                </a:lnTo>
                <a:lnTo>
                  <a:pt x="715" y="766"/>
                </a:lnTo>
                <a:lnTo>
                  <a:pt x="717" y="768"/>
                </a:lnTo>
                <a:lnTo>
                  <a:pt x="715" y="771"/>
                </a:lnTo>
                <a:lnTo>
                  <a:pt x="714" y="771"/>
                </a:lnTo>
                <a:lnTo>
                  <a:pt x="711" y="769"/>
                </a:lnTo>
                <a:lnTo>
                  <a:pt x="703" y="764"/>
                </a:lnTo>
                <a:lnTo>
                  <a:pt x="691" y="753"/>
                </a:lnTo>
                <a:lnTo>
                  <a:pt x="674" y="737"/>
                </a:lnTo>
                <a:lnTo>
                  <a:pt x="673" y="736"/>
                </a:lnTo>
                <a:lnTo>
                  <a:pt x="673" y="736"/>
                </a:lnTo>
                <a:lnTo>
                  <a:pt x="656" y="720"/>
                </a:lnTo>
                <a:lnTo>
                  <a:pt x="641" y="710"/>
                </a:lnTo>
                <a:lnTo>
                  <a:pt x="636" y="706"/>
                </a:lnTo>
                <a:lnTo>
                  <a:pt x="631" y="705"/>
                </a:lnTo>
                <a:lnTo>
                  <a:pt x="628" y="705"/>
                </a:lnTo>
                <a:lnTo>
                  <a:pt x="624" y="705"/>
                </a:lnTo>
                <a:lnTo>
                  <a:pt x="622" y="709"/>
                </a:lnTo>
                <a:lnTo>
                  <a:pt x="621" y="712"/>
                </a:lnTo>
                <a:lnTo>
                  <a:pt x="621" y="716"/>
                </a:lnTo>
                <a:lnTo>
                  <a:pt x="622" y="723"/>
                </a:lnTo>
                <a:lnTo>
                  <a:pt x="627" y="739"/>
                </a:lnTo>
                <a:lnTo>
                  <a:pt x="636" y="760"/>
                </a:lnTo>
                <a:lnTo>
                  <a:pt x="637" y="763"/>
                </a:lnTo>
                <a:lnTo>
                  <a:pt x="637" y="763"/>
                </a:lnTo>
                <a:lnTo>
                  <a:pt x="647" y="784"/>
                </a:lnTo>
                <a:lnTo>
                  <a:pt x="652" y="800"/>
                </a:lnTo>
                <a:lnTo>
                  <a:pt x="655" y="809"/>
                </a:lnTo>
                <a:lnTo>
                  <a:pt x="655" y="812"/>
                </a:lnTo>
                <a:lnTo>
                  <a:pt x="654" y="813"/>
                </a:lnTo>
                <a:lnTo>
                  <a:pt x="651" y="813"/>
                </a:lnTo>
                <a:lnTo>
                  <a:pt x="649" y="812"/>
                </a:lnTo>
                <a:lnTo>
                  <a:pt x="642" y="805"/>
                </a:lnTo>
                <a:lnTo>
                  <a:pt x="631" y="792"/>
                </a:lnTo>
                <a:lnTo>
                  <a:pt x="618" y="774"/>
                </a:lnTo>
                <a:lnTo>
                  <a:pt x="616" y="772"/>
                </a:lnTo>
                <a:lnTo>
                  <a:pt x="616" y="772"/>
                </a:lnTo>
                <a:lnTo>
                  <a:pt x="603" y="754"/>
                </a:lnTo>
                <a:lnTo>
                  <a:pt x="591" y="741"/>
                </a:lnTo>
                <a:lnTo>
                  <a:pt x="586" y="737"/>
                </a:lnTo>
                <a:lnTo>
                  <a:pt x="582" y="734"/>
                </a:lnTo>
                <a:lnTo>
                  <a:pt x="578" y="733"/>
                </a:lnTo>
                <a:lnTo>
                  <a:pt x="575" y="734"/>
                </a:lnTo>
                <a:lnTo>
                  <a:pt x="573" y="737"/>
                </a:lnTo>
                <a:lnTo>
                  <a:pt x="570" y="740"/>
                </a:lnTo>
                <a:lnTo>
                  <a:pt x="570" y="745"/>
                </a:lnTo>
                <a:lnTo>
                  <a:pt x="569" y="751"/>
                </a:lnTo>
                <a:lnTo>
                  <a:pt x="572" y="768"/>
                </a:lnTo>
                <a:lnTo>
                  <a:pt x="577" y="791"/>
                </a:lnTo>
                <a:lnTo>
                  <a:pt x="577" y="793"/>
                </a:lnTo>
                <a:lnTo>
                  <a:pt x="577" y="793"/>
                </a:lnTo>
                <a:lnTo>
                  <a:pt x="583" y="816"/>
                </a:lnTo>
                <a:lnTo>
                  <a:pt x="586" y="831"/>
                </a:lnTo>
                <a:lnTo>
                  <a:pt x="586" y="842"/>
                </a:lnTo>
                <a:lnTo>
                  <a:pt x="586" y="845"/>
                </a:lnTo>
                <a:lnTo>
                  <a:pt x="585" y="846"/>
                </a:lnTo>
                <a:lnTo>
                  <a:pt x="583" y="846"/>
                </a:lnTo>
                <a:lnTo>
                  <a:pt x="581" y="844"/>
                </a:lnTo>
                <a:lnTo>
                  <a:pt x="575" y="836"/>
                </a:lnTo>
                <a:lnTo>
                  <a:pt x="567" y="821"/>
                </a:lnTo>
                <a:lnTo>
                  <a:pt x="557" y="800"/>
                </a:lnTo>
                <a:lnTo>
                  <a:pt x="556" y="799"/>
                </a:lnTo>
                <a:lnTo>
                  <a:pt x="556" y="799"/>
                </a:lnTo>
                <a:lnTo>
                  <a:pt x="546" y="777"/>
                </a:lnTo>
                <a:lnTo>
                  <a:pt x="536" y="764"/>
                </a:lnTo>
                <a:lnTo>
                  <a:pt x="531" y="759"/>
                </a:lnTo>
                <a:lnTo>
                  <a:pt x="528" y="756"/>
                </a:lnTo>
                <a:lnTo>
                  <a:pt x="524" y="754"/>
                </a:lnTo>
                <a:lnTo>
                  <a:pt x="521" y="754"/>
                </a:lnTo>
                <a:lnTo>
                  <a:pt x="519" y="756"/>
                </a:lnTo>
                <a:lnTo>
                  <a:pt x="516" y="759"/>
                </a:lnTo>
                <a:lnTo>
                  <a:pt x="514" y="764"/>
                </a:lnTo>
                <a:lnTo>
                  <a:pt x="513" y="769"/>
                </a:lnTo>
                <a:lnTo>
                  <a:pt x="512" y="786"/>
                </a:lnTo>
                <a:lnTo>
                  <a:pt x="513" y="810"/>
                </a:lnTo>
                <a:lnTo>
                  <a:pt x="513" y="812"/>
                </a:lnTo>
                <a:lnTo>
                  <a:pt x="513" y="812"/>
                </a:lnTo>
                <a:lnTo>
                  <a:pt x="515" y="835"/>
                </a:lnTo>
                <a:lnTo>
                  <a:pt x="515" y="852"/>
                </a:lnTo>
                <a:lnTo>
                  <a:pt x="514" y="862"/>
                </a:lnTo>
                <a:lnTo>
                  <a:pt x="513" y="864"/>
                </a:lnTo>
                <a:lnTo>
                  <a:pt x="512" y="865"/>
                </a:lnTo>
                <a:lnTo>
                  <a:pt x="510" y="865"/>
                </a:lnTo>
                <a:lnTo>
                  <a:pt x="509" y="863"/>
                </a:lnTo>
                <a:lnTo>
                  <a:pt x="503" y="854"/>
                </a:lnTo>
                <a:lnTo>
                  <a:pt x="498" y="838"/>
                </a:lnTo>
                <a:lnTo>
                  <a:pt x="492" y="816"/>
                </a:lnTo>
                <a:lnTo>
                  <a:pt x="491" y="813"/>
                </a:lnTo>
                <a:lnTo>
                  <a:pt x="491" y="813"/>
                </a:lnTo>
                <a:lnTo>
                  <a:pt x="484" y="792"/>
                </a:lnTo>
                <a:lnTo>
                  <a:pt x="477" y="776"/>
                </a:lnTo>
                <a:lnTo>
                  <a:pt x="474" y="771"/>
                </a:lnTo>
                <a:lnTo>
                  <a:pt x="470" y="767"/>
                </a:lnTo>
                <a:lnTo>
                  <a:pt x="468" y="765"/>
                </a:lnTo>
                <a:lnTo>
                  <a:pt x="465" y="764"/>
                </a:lnTo>
                <a:lnTo>
                  <a:pt x="461" y="765"/>
                </a:lnTo>
                <a:lnTo>
                  <a:pt x="459" y="768"/>
                </a:lnTo>
                <a:lnTo>
                  <a:pt x="457" y="772"/>
                </a:lnTo>
                <a:lnTo>
                  <a:pt x="455" y="778"/>
                </a:lnTo>
                <a:lnTo>
                  <a:pt x="450" y="794"/>
                </a:lnTo>
                <a:lnTo>
                  <a:pt x="447" y="818"/>
                </a:lnTo>
                <a:lnTo>
                  <a:pt x="447" y="820"/>
                </a:lnTo>
                <a:lnTo>
                  <a:pt x="447" y="820"/>
                </a:lnTo>
                <a:lnTo>
                  <a:pt x="444" y="843"/>
                </a:lnTo>
                <a:lnTo>
                  <a:pt x="442" y="858"/>
                </a:lnTo>
                <a:lnTo>
                  <a:pt x="439" y="869"/>
                </a:lnTo>
                <a:lnTo>
                  <a:pt x="438" y="871"/>
                </a:lnTo>
                <a:lnTo>
                  <a:pt x="435" y="872"/>
                </a:lnTo>
                <a:lnTo>
                  <a:pt x="434" y="871"/>
                </a:lnTo>
                <a:lnTo>
                  <a:pt x="433" y="869"/>
                </a:lnTo>
                <a:lnTo>
                  <a:pt x="430" y="858"/>
                </a:lnTo>
                <a:lnTo>
                  <a:pt x="428" y="843"/>
                </a:lnTo>
                <a:lnTo>
                  <a:pt x="425" y="820"/>
                </a:lnTo>
                <a:lnTo>
                  <a:pt x="424" y="818"/>
                </a:lnTo>
                <a:lnTo>
                  <a:pt x="424" y="818"/>
                </a:lnTo>
                <a:lnTo>
                  <a:pt x="422" y="794"/>
                </a:lnTo>
                <a:lnTo>
                  <a:pt x="417" y="778"/>
                </a:lnTo>
                <a:lnTo>
                  <a:pt x="415" y="772"/>
                </a:lnTo>
                <a:lnTo>
                  <a:pt x="413" y="768"/>
                </a:lnTo>
                <a:lnTo>
                  <a:pt x="411" y="765"/>
                </a:lnTo>
                <a:lnTo>
                  <a:pt x="407" y="764"/>
                </a:lnTo>
                <a:lnTo>
                  <a:pt x="404" y="765"/>
                </a:lnTo>
                <a:lnTo>
                  <a:pt x="401" y="767"/>
                </a:lnTo>
                <a:lnTo>
                  <a:pt x="397" y="771"/>
                </a:lnTo>
                <a:lnTo>
                  <a:pt x="395" y="776"/>
                </a:lnTo>
                <a:lnTo>
                  <a:pt x="387" y="792"/>
                </a:lnTo>
                <a:lnTo>
                  <a:pt x="380" y="813"/>
                </a:lnTo>
                <a:lnTo>
                  <a:pt x="380" y="816"/>
                </a:lnTo>
                <a:lnTo>
                  <a:pt x="380" y="816"/>
                </a:lnTo>
                <a:lnTo>
                  <a:pt x="374" y="838"/>
                </a:lnTo>
                <a:lnTo>
                  <a:pt x="368" y="854"/>
                </a:lnTo>
                <a:lnTo>
                  <a:pt x="363" y="863"/>
                </a:lnTo>
                <a:lnTo>
                  <a:pt x="362" y="865"/>
                </a:lnTo>
                <a:lnTo>
                  <a:pt x="360" y="865"/>
                </a:lnTo>
                <a:lnTo>
                  <a:pt x="359" y="864"/>
                </a:lnTo>
                <a:lnTo>
                  <a:pt x="358" y="862"/>
                </a:lnTo>
                <a:lnTo>
                  <a:pt x="357" y="852"/>
                </a:lnTo>
                <a:lnTo>
                  <a:pt x="357" y="835"/>
                </a:lnTo>
                <a:lnTo>
                  <a:pt x="359" y="812"/>
                </a:lnTo>
                <a:lnTo>
                  <a:pt x="359" y="810"/>
                </a:lnTo>
                <a:lnTo>
                  <a:pt x="359" y="810"/>
                </a:lnTo>
                <a:lnTo>
                  <a:pt x="360" y="786"/>
                </a:lnTo>
                <a:lnTo>
                  <a:pt x="359" y="769"/>
                </a:lnTo>
                <a:lnTo>
                  <a:pt x="358" y="764"/>
                </a:lnTo>
                <a:lnTo>
                  <a:pt x="356" y="759"/>
                </a:lnTo>
                <a:lnTo>
                  <a:pt x="353" y="756"/>
                </a:lnTo>
                <a:lnTo>
                  <a:pt x="351" y="754"/>
                </a:lnTo>
                <a:lnTo>
                  <a:pt x="348" y="754"/>
                </a:lnTo>
                <a:lnTo>
                  <a:pt x="344" y="756"/>
                </a:lnTo>
                <a:lnTo>
                  <a:pt x="340" y="759"/>
                </a:lnTo>
                <a:lnTo>
                  <a:pt x="337" y="764"/>
                </a:lnTo>
                <a:lnTo>
                  <a:pt x="326" y="777"/>
                </a:lnTo>
                <a:lnTo>
                  <a:pt x="316" y="799"/>
                </a:lnTo>
                <a:lnTo>
                  <a:pt x="315" y="800"/>
                </a:lnTo>
                <a:lnTo>
                  <a:pt x="315" y="800"/>
                </a:lnTo>
                <a:lnTo>
                  <a:pt x="305" y="821"/>
                </a:lnTo>
                <a:lnTo>
                  <a:pt x="297" y="836"/>
                </a:lnTo>
                <a:lnTo>
                  <a:pt x="290" y="844"/>
                </a:lnTo>
                <a:lnTo>
                  <a:pt x="289" y="846"/>
                </a:lnTo>
                <a:lnTo>
                  <a:pt x="287" y="846"/>
                </a:lnTo>
                <a:lnTo>
                  <a:pt x="286" y="845"/>
                </a:lnTo>
                <a:lnTo>
                  <a:pt x="286" y="842"/>
                </a:lnTo>
                <a:lnTo>
                  <a:pt x="286" y="831"/>
                </a:lnTo>
                <a:lnTo>
                  <a:pt x="289" y="816"/>
                </a:lnTo>
                <a:lnTo>
                  <a:pt x="295" y="793"/>
                </a:lnTo>
                <a:lnTo>
                  <a:pt x="295" y="791"/>
                </a:lnTo>
                <a:lnTo>
                  <a:pt x="295" y="791"/>
                </a:lnTo>
                <a:lnTo>
                  <a:pt x="301" y="768"/>
                </a:lnTo>
                <a:lnTo>
                  <a:pt x="302" y="751"/>
                </a:lnTo>
                <a:lnTo>
                  <a:pt x="302" y="745"/>
                </a:lnTo>
                <a:lnTo>
                  <a:pt x="301" y="740"/>
                </a:lnTo>
                <a:lnTo>
                  <a:pt x="299" y="737"/>
                </a:lnTo>
                <a:lnTo>
                  <a:pt x="297" y="734"/>
                </a:lnTo>
                <a:lnTo>
                  <a:pt x="294" y="733"/>
                </a:lnTo>
                <a:lnTo>
                  <a:pt x="290" y="734"/>
                </a:lnTo>
                <a:lnTo>
                  <a:pt x="286" y="737"/>
                </a:lnTo>
                <a:lnTo>
                  <a:pt x="281" y="741"/>
                </a:lnTo>
                <a:lnTo>
                  <a:pt x="269" y="754"/>
                </a:lnTo>
                <a:lnTo>
                  <a:pt x="256" y="772"/>
                </a:lnTo>
                <a:lnTo>
                  <a:pt x="254" y="774"/>
                </a:lnTo>
                <a:lnTo>
                  <a:pt x="254" y="774"/>
                </a:lnTo>
                <a:lnTo>
                  <a:pt x="241" y="792"/>
                </a:lnTo>
                <a:lnTo>
                  <a:pt x="230" y="805"/>
                </a:lnTo>
                <a:lnTo>
                  <a:pt x="223" y="812"/>
                </a:lnTo>
                <a:lnTo>
                  <a:pt x="220" y="813"/>
                </a:lnTo>
                <a:lnTo>
                  <a:pt x="218" y="813"/>
                </a:lnTo>
                <a:lnTo>
                  <a:pt x="217" y="812"/>
                </a:lnTo>
                <a:lnTo>
                  <a:pt x="217" y="809"/>
                </a:lnTo>
                <a:lnTo>
                  <a:pt x="220" y="800"/>
                </a:lnTo>
                <a:lnTo>
                  <a:pt x="225" y="784"/>
                </a:lnTo>
                <a:lnTo>
                  <a:pt x="235" y="763"/>
                </a:lnTo>
                <a:lnTo>
                  <a:pt x="235" y="760"/>
                </a:lnTo>
                <a:lnTo>
                  <a:pt x="235" y="760"/>
                </a:lnTo>
                <a:lnTo>
                  <a:pt x="244" y="739"/>
                </a:lnTo>
                <a:lnTo>
                  <a:pt x="250" y="723"/>
                </a:lnTo>
                <a:lnTo>
                  <a:pt x="250" y="716"/>
                </a:lnTo>
                <a:lnTo>
                  <a:pt x="250" y="712"/>
                </a:lnTo>
                <a:lnTo>
                  <a:pt x="249" y="709"/>
                </a:lnTo>
                <a:lnTo>
                  <a:pt x="248" y="705"/>
                </a:lnTo>
                <a:lnTo>
                  <a:pt x="244" y="705"/>
                </a:lnTo>
                <a:lnTo>
                  <a:pt x="241" y="705"/>
                </a:lnTo>
                <a:lnTo>
                  <a:pt x="236" y="706"/>
                </a:lnTo>
                <a:lnTo>
                  <a:pt x="231" y="710"/>
                </a:lnTo>
                <a:lnTo>
                  <a:pt x="216" y="720"/>
                </a:lnTo>
                <a:lnTo>
                  <a:pt x="199" y="736"/>
                </a:lnTo>
                <a:lnTo>
                  <a:pt x="198" y="737"/>
                </a:lnTo>
                <a:lnTo>
                  <a:pt x="198" y="737"/>
                </a:lnTo>
                <a:lnTo>
                  <a:pt x="181" y="753"/>
                </a:lnTo>
                <a:lnTo>
                  <a:pt x="169" y="764"/>
                </a:lnTo>
                <a:lnTo>
                  <a:pt x="160" y="769"/>
                </a:lnTo>
                <a:lnTo>
                  <a:pt x="158" y="771"/>
                </a:lnTo>
                <a:lnTo>
                  <a:pt x="157" y="771"/>
                </a:lnTo>
                <a:lnTo>
                  <a:pt x="155" y="768"/>
                </a:lnTo>
                <a:lnTo>
                  <a:pt x="155" y="766"/>
                </a:lnTo>
                <a:lnTo>
                  <a:pt x="160" y="756"/>
                </a:lnTo>
                <a:lnTo>
                  <a:pt x="169" y="742"/>
                </a:lnTo>
                <a:lnTo>
                  <a:pt x="181" y="723"/>
                </a:lnTo>
                <a:lnTo>
                  <a:pt x="182" y="721"/>
                </a:lnTo>
                <a:lnTo>
                  <a:pt x="182" y="721"/>
                </a:lnTo>
                <a:lnTo>
                  <a:pt x="195" y="702"/>
                </a:lnTo>
                <a:lnTo>
                  <a:pt x="203" y="686"/>
                </a:lnTo>
                <a:lnTo>
                  <a:pt x="205" y="680"/>
                </a:lnTo>
                <a:lnTo>
                  <a:pt x="205" y="675"/>
                </a:lnTo>
                <a:lnTo>
                  <a:pt x="205" y="671"/>
                </a:lnTo>
                <a:lnTo>
                  <a:pt x="204" y="669"/>
                </a:lnTo>
                <a:lnTo>
                  <a:pt x="200" y="667"/>
                </a:lnTo>
                <a:lnTo>
                  <a:pt x="197" y="667"/>
                </a:lnTo>
                <a:lnTo>
                  <a:pt x="193" y="668"/>
                </a:lnTo>
                <a:lnTo>
                  <a:pt x="186" y="669"/>
                </a:lnTo>
                <a:lnTo>
                  <a:pt x="171" y="677"/>
                </a:lnTo>
                <a:lnTo>
                  <a:pt x="151" y="689"/>
                </a:lnTo>
                <a:lnTo>
                  <a:pt x="150" y="691"/>
                </a:lnTo>
                <a:lnTo>
                  <a:pt x="150" y="691"/>
                </a:lnTo>
                <a:lnTo>
                  <a:pt x="131" y="704"/>
                </a:lnTo>
                <a:lnTo>
                  <a:pt x="116" y="712"/>
                </a:lnTo>
                <a:lnTo>
                  <a:pt x="107" y="716"/>
                </a:lnTo>
                <a:lnTo>
                  <a:pt x="104" y="716"/>
                </a:lnTo>
                <a:lnTo>
                  <a:pt x="103" y="716"/>
                </a:lnTo>
                <a:lnTo>
                  <a:pt x="103" y="714"/>
                </a:lnTo>
                <a:lnTo>
                  <a:pt x="103" y="712"/>
                </a:lnTo>
                <a:lnTo>
                  <a:pt x="108" y="703"/>
                </a:lnTo>
                <a:lnTo>
                  <a:pt x="119" y="691"/>
                </a:lnTo>
                <a:lnTo>
                  <a:pt x="135" y="674"/>
                </a:lnTo>
                <a:lnTo>
                  <a:pt x="136" y="673"/>
                </a:lnTo>
                <a:lnTo>
                  <a:pt x="136" y="673"/>
                </a:lnTo>
                <a:lnTo>
                  <a:pt x="152" y="656"/>
                </a:lnTo>
                <a:lnTo>
                  <a:pt x="162" y="642"/>
                </a:lnTo>
                <a:lnTo>
                  <a:pt x="166" y="636"/>
                </a:lnTo>
                <a:lnTo>
                  <a:pt x="168" y="632"/>
                </a:lnTo>
                <a:lnTo>
                  <a:pt x="168" y="627"/>
                </a:lnTo>
                <a:lnTo>
                  <a:pt x="167" y="625"/>
                </a:lnTo>
                <a:lnTo>
                  <a:pt x="164" y="623"/>
                </a:lnTo>
                <a:lnTo>
                  <a:pt x="161" y="622"/>
                </a:lnTo>
                <a:lnTo>
                  <a:pt x="155" y="622"/>
                </a:lnTo>
                <a:lnTo>
                  <a:pt x="149" y="623"/>
                </a:lnTo>
                <a:lnTo>
                  <a:pt x="133" y="627"/>
                </a:lnTo>
                <a:lnTo>
                  <a:pt x="112" y="636"/>
                </a:lnTo>
                <a:lnTo>
                  <a:pt x="109" y="638"/>
                </a:lnTo>
                <a:lnTo>
                  <a:pt x="109" y="638"/>
                </a:lnTo>
                <a:lnTo>
                  <a:pt x="89" y="647"/>
                </a:lnTo>
                <a:lnTo>
                  <a:pt x="73" y="652"/>
                </a:lnTo>
                <a:lnTo>
                  <a:pt x="63" y="655"/>
                </a:lnTo>
                <a:lnTo>
                  <a:pt x="60" y="655"/>
                </a:lnTo>
                <a:lnTo>
                  <a:pt x="59" y="655"/>
                </a:lnTo>
                <a:lnTo>
                  <a:pt x="59" y="652"/>
                </a:lnTo>
                <a:lnTo>
                  <a:pt x="60" y="650"/>
                </a:lnTo>
                <a:lnTo>
                  <a:pt x="68" y="642"/>
                </a:lnTo>
                <a:lnTo>
                  <a:pt x="80" y="632"/>
                </a:lnTo>
                <a:lnTo>
                  <a:pt x="99" y="618"/>
                </a:lnTo>
                <a:lnTo>
                  <a:pt x="100" y="617"/>
                </a:lnTo>
                <a:lnTo>
                  <a:pt x="100" y="617"/>
                </a:lnTo>
                <a:lnTo>
                  <a:pt x="118" y="603"/>
                </a:lnTo>
                <a:lnTo>
                  <a:pt x="131" y="591"/>
                </a:lnTo>
                <a:lnTo>
                  <a:pt x="135" y="586"/>
                </a:lnTo>
                <a:lnTo>
                  <a:pt x="137" y="582"/>
                </a:lnTo>
                <a:lnTo>
                  <a:pt x="139" y="578"/>
                </a:lnTo>
                <a:lnTo>
                  <a:pt x="137" y="576"/>
                </a:lnTo>
                <a:lnTo>
                  <a:pt x="136" y="572"/>
                </a:lnTo>
                <a:lnTo>
                  <a:pt x="133" y="571"/>
                </a:lnTo>
                <a:lnTo>
                  <a:pt x="127" y="570"/>
                </a:lnTo>
                <a:lnTo>
                  <a:pt x="122" y="570"/>
                </a:lnTo>
                <a:lnTo>
                  <a:pt x="104" y="572"/>
                </a:lnTo>
                <a:lnTo>
                  <a:pt x="81" y="577"/>
                </a:lnTo>
                <a:lnTo>
                  <a:pt x="80" y="578"/>
                </a:lnTo>
                <a:lnTo>
                  <a:pt x="80" y="578"/>
                </a:lnTo>
                <a:lnTo>
                  <a:pt x="58" y="584"/>
                </a:lnTo>
                <a:lnTo>
                  <a:pt x="41" y="586"/>
                </a:lnTo>
                <a:lnTo>
                  <a:pt x="31" y="587"/>
                </a:lnTo>
                <a:lnTo>
                  <a:pt x="28" y="586"/>
                </a:lnTo>
                <a:lnTo>
                  <a:pt x="27" y="585"/>
                </a:lnTo>
                <a:lnTo>
                  <a:pt x="27" y="584"/>
                </a:lnTo>
                <a:lnTo>
                  <a:pt x="28" y="581"/>
                </a:lnTo>
                <a:lnTo>
                  <a:pt x="37" y="575"/>
                </a:lnTo>
                <a:lnTo>
                  <a:pt x="52" y="567"/>
                </a:lnTo>
                <a:lnTo>
                  <a:pt x="72" y="557"/>
                </a:lnTo>
                <a:lnTo>
                  <a:pt x="74" y="557"/>
                </a:lnTo>
                <a:lnTo>
                  <a:pt x="74" y="557"/>
                </a:lnTo>
                <a:lnTo>
                  <a:pt x="95" y="545"/>
                </a:lnTo>
                <a:lnTo>
                  <a:pt x="109" y="536"/>
                </a:lnTo>
                <a:lnTo>
                  <a:pt x="114" y="532"/>
                </a:lnTo>
                <a:lnTo>
                  <a:pt x="117" y="527"/>
                </a:lnTo>
                <a:lnTo>
                  <a:pt x="118" y="524"/>
                </a:lnTo>
                <a:lnTo>
                  <a:pt x="118" y="522"/>
                </a:lnTo>
                <a:lnTo>
                  <a:pt x="117" y="518"/>
                </a:lnTo>
                <a:lnTo>
                  <a:pt x="114" y="516"/>
                </a:lnTo>
                <a:lnTo>
                  <a:pt x="109" y="515"/>
                </a:lnTo>
                <a:lnTo>
                  <a:pt x="103" y="514"/>
                </a:lnTo>
                <a:lnTo>
                  <a:pt x="86" y="513"/>
                </a:lnTo>
                <a:lnTo>
                  <a:pt x="62" y="514"/>
                </a:lnTo>
                <a:lnTo>
                  <a:pt x="61" y="514"/>
                </a:lnTo>
                <a:lnTo>
                  <a:pt x="61" y="514"/>
                </a:lnTo>
                <a:lnTo>
                  <a:pt x="37" y="515"/>
                </a:lnTo>
                <a:lnTo>
                  <a:pt x="22" y="515"/>
                </a:lnTo>
                <a:lnTo>
                  <a:pt x="10" y="514"/>
                </a:lnTo>
                <a:lnTo>
                  <a:pt x="8" y="513"/>
                </a:lnTo>
                <a:lnTo>
                  <a:pt x="7" y="511"/>
                </a:lnTo>
                <a:lnTo>
                  <a:pt x="8" y="510"/>
                </a:lnTo>
                <a:lnTo>
                  <a:pt x="10" y="508"/>
                </a:lnTo>
                <a:lnTo>
                  <a:pt x="19" y="504"/>
                </a:lnTo>
                <a:lnTo>
                  <a:pt x="35" y="498"/>
                </a:lnTo>
                <a:lnTo>
                  <a:pt x="57" y="491"/>
                </a:lnTo>
                <a:lnTo>
                  <a:pt x="59" y="491"/>
                </a:lnTo>
                <a:lnTo>
                  <a:pt x="59" y="491"/>
                </a:lnTo>
                <a:lnTo>
                  <a:pt x="81" y="484"/>
                </a:lnTo>
                <a:lnTo>
                  <a:pt x="97" y="478"/>
                </a:lnTo>
                <a:lnTo>
                  <a:pt x="101" y="474"/>
                </a:lnTo>
                <a:lnTo>
                  <a:pt x="106" y="471"/>
                </a:lnTo>
                <a:lnTo>
                  <a:pt x="108" y="468"/>
                </a:lnTo>
                <a:lnTo>
                  <a:pt x="108" y="464"/>
                </a:lnTo>
                <a:lnTo>
                  <a:pt x="107" y="462"/>
                </a:lnTo>
                <a:lnTo>
                  <a:pt x="105" y="459"/>
                </a:lnTo>
                <a:lnTo>
                  <a:pt x="100" y="456"/>
                </a:lnTo>
                <a:lnTo>
                  <a:pt x="95" y="454"/>
                </a:lnTo>
                <a:lnTo>
                  <a:pt x="78" y="449"/>
                </a:lnTo>
                <a:lnTo>
                  <a:pt x="55" y="447"/>
                </a:lnTo>
                <a:lnTo>
                  <a:pt x="53" y="447"/>
                </a:lnTo>
                <a:lnTo>
                  <a:pt x="53" y="447"/>
                </a:lnTo>
                <a:lnTo>
                  <a:pt x="30" y="445"/>
                </a:lnTo>
                <a:lnTo>
                  <a:pt x="14" y="442"/>
                </a:lnTo>
                <a:lnTo>
                  <a:pt x="4" y="439"/>
                </a:lnTo>
                <a:lnTo>
                  <a:pt x="1" y="437"/>
                </a:lnTo>
                <a:lnTo>
                  <a:pt x="0" y="436"/>
                </a:lnTo>
                <a:lnTo>
                  <a:pt x="1" y="435"/>
                </a:lnTo>
                <a:lnTo>
                  <a:pt x="4" y="433"/>
                </a:lnTo>
                <a:lnTo>
                  <a:pt x="14" y="430"/>
                </a:lnTo>
                <a:lnTo>
                  <a:pt x="30" y="427"/>
                </a:lnTo>
                <a:lnTo>
                  <a:pt x="53" y="425"/>
                </a:lnTo>
                <a:lnTo>
                  <a:pt x="55" y="425"/>
                </a:lnTo>
                <a:lnTo>
                  <a:pt x="55" y="425"/>
                </a:lnTo>
                <a:lnTo>
                  <a:pt x="78" y="421"/>
                </a:lnTo>
                <a:lnTo>
                  <a:pt x="95" y="418"/>
                </a:lnTo>
                <a:lnTo>
                  <a:pt x="100" y="416"/>
                </a:lnTo>
                <a:lnTo>
                  <a:pt x="105" y="413"/>
                </a:lnTo>
                <a:lnTo>
                  <a:pt x="107" y="410"/>
                </a:lnTo>
                <a:lnTo>
                  <a:pt x="108" y="407"/>
                </a:lnTo>
                <a:lnTo>
                  <a:pt x="108" y="404"/>
                </a:lnTo>
                <a:lnTo>
                  <a:pt x="106" y="401"/>
                </a:lnTo>
                <a:lnTo>
                  <a:pt x="101" y="398"/>
                </a:lnTo>
                <a:lnTo>
                  <a:pt x="97" y="394"/>
                </a:lnTo>
                <a:lnTo>
                  <a:pt x="81" y="388"/>
                </a:lnTo>
                <a:lnTo>
                  <a:pt x="59" y="381"/>
                </a:lnTo>
                <a:lnTo>
                  <a:pt x="57" y="380"/>
                </a:lnTo>
                <a:lnTo>
                  <a:pt x="57" y="380"/>
                </a:lnTo>
                <a:lnTo>
                  <a:pt x="35" y="374"/>
                </a:lnTo>
                <a:lnTo>
                  <a:pt x="19" y="368"/>
                </a:lnTo>
                <a:lnTo>
                  <a:pt x="10" y="364"/>
                </a:lnTo>
                <a:lnTo>
                  <a:pt x="8" y="362"/>
                </a:lnTo>
                <a:lnTo>
                  <a:pt x="7" y="361"/>
                </a:lnTo>
                <a:lnTo>
                  <a:pt x="8" y="359"/>
                </a:lnTo>
                <a:lnTo>
                  <a:pt x="10" y="358"/>
                </a:lnTo>
                <a:lnTo>
                  <a:pt x="22" y="357"/>
                </a:lnTo>
                <a:lnTo>
                  <a:pt x="37" y="357"/>
                </a:lnTo>
                <a:lnTo>
                  <a:pt x="61" y="358"/>
                </a:lnTo>
                <a:lnTo>
                  <a:pt x="62" y="358"/>
                </a:lnTo>
                <a:lnTo>
                  <a:pt x="62" y="358"/>
                </a:lnTo>
                <a:lnTo>
                  <a:pt x="86" y="359"/>
                </a:lnTo>
                <a:lnTo>
                  <a:pt x="103" y="358"/>
                </a:lnTo>
                <a:lnTo>
                  <a:pt x="109" y="357"/>
                </a:lnTo>
                <a:lnTo>
                  <a:pt x="114" y="356"/>
                </a:lnTo>
                <a:lnTo>
                  <a:pt x="117" y="354"/>
                </a:lnTo>
                <a:lnTo>
                  <a:pt x="118" y="350"/>
                </a:lnTo>
                <a:lnTo>
                  <a:pt x="118" y="348"/>
                </a:lnTo>
                <a:lnTo>
                  <a:pt x="117" y="344"/>
                </a:lnTo>
                <a:lnTo>
                  <a:pt x="114" y="340"/>
                </a:lnTo>
                <a:lnTo>
                  <a:pt x="109" y="336"/>
                </a:lnTo>
                <a:lnTo>
                  <a:pt x="95" y="327"/>
                </a:lnTo>
                <a:lnTo>
                  <a:pt x="74" y="315"/>
                </a:lnTo>
                <a:lnTo>
                  <a:pt x="72" y="315"/>
                </a:lnTo>
                <a:lnTo>
                  <a:pt x="72" y="315"/>
                </a:lnTo>
                <a:lnTo>
                  <a:pt x="52" y="305"/>
                </a:lnTo>
                <a:lnTo>
                  <a:pt x="37" y="296"/>
                </a:lnTo>
                <a:lnTo>
                  <a:pt x="28" y="291"/>
                </a:lnTo>
                <a:lnTo>
                  <a:pt x="27" y="288"/>
                </a:lnTo>
                <a:lnTo>
                  <a:pt x="27" y="287"/>
                </a:lnTo>
                <a:lnTo>
                  <a:pt x="28" y="286"/>
                </a:lnTo>
                <a:lnTo>
                  <a:pt x="31" y="285"/>
                </a:lnTo>
                <a:lnTo>
                  <a:pt x="41" y="286"/>
                </a:lnTo>
                <a:lnTo>
                  <a:pt x="58" y="288"/>
                </a:lnTo>
                <a:lnTo>
                  <a:pt x="80" y="294"/>
                </a:lnTo>
                <a:lnTo>
                  <a:pt x="81" y="295"/>
                </a:lnTo>
                <a:lnTo>
                  <a:pt x="81" y="295"/>
                </a:lnTo>
                <a:lnTo>
                  <a:pt x="104" y="300"/>
                </a:lnTo>
                <a:lnTo>
                  <a:pt x="122" y="302"/>
                </a:lnTo>
                <a:lnTo>
                  <a:pt x="127" y="302"/>
                </a:lnTo>
                <a:lnTo>
                  <a:pt x="133" y="301"/>
                </a:lnTo>
                <a:lnTo>
                  <a:pt x="136" y="300"/>
                </a:lnTo>
                <a:lnTo>
                  <a:pt x="137" y="296"/>
                </a:lnTo>
                <a:lnTo>
                  <a:pt x="139" y="294"/>
                </a:lnTo>
                <a:lnTo>
                  <a:pt x="137" y="290"/>
                </a:lnTo>
                <a:lnTo>
                  <a:pt x="135" y="285"/>
                </a:lnTo>
                <a:lnTo>
                  <a:pt x="131" y="281"/>
                </a:lnTo>
                <a:lnTo>
                  <a:pt x="118" y="269"/>
                </a:lnTo>
                <a:lnTo>
                  <a:pt x="100" y="255"/>
                </a:lnTo>
                <a:lnTo>
                  <a:pt x="99" y="253"/>
                </a:lnTo>
                <a:lnTo>
                  <a:pt x="99" y="253"/>
                </a:lnTo>
                <a:lnTo>
                  <a:pt x="80" y="240"/>
                </a:lnTo>
                <a:lnTo>
                  <a:pt x="68" y="230"/>
                </a:lnTo>
                <a:lnTo>
                  <a:pt x="60" y="222"/>
                </a:lnTo>
                <a:lnTo>
                  <a:pt x="59" y="220"/>
                </a:lnTo>
                <a:lnTo>
                  <a:pt x="59" y="217"/>
                </a:lnTo>
                <a:lnTo>
                  <a:pt x="60" y="217"/>
                </a:lnTo>
                <a:lnTo>
                  <a:pt x="63" y="217"/>
                </a:lnTo>
                <a:lnTo>
                  <a:pt x="73" y="220"/>
                </a:lnTo>
                <a:lnTo>
                  <a:pt x="89" y="225"/>
                </a:lnTo>
                <a:lnTo>
                  <a:pt x="109" y="234"/>
                </a:lnTo>
                <a:lnTo>
                  <a:pt x="112" y="235"/>
                </a:lnTo>
                <a:lnTo>
                  <a:pt x="112" y="235"/>
                </a:lnTo>
                <a:lnTo>
                  <a:pt x="133" y="244"/>
                </a:lnTo>
                <a:lnTo>
                  <a:pt x="149" y="249"/>
                </a:lnTo>
                <a:lnTo>
                  <a:pt x="155" y="250"/>
                </a:lnTo>
                <a:lnTo>
                  <a:pt x="161" y="250"/>
                </a:lnTo>
                <a:lnTo>
                  <a:pt x="164" y="249"/>
                </a:lnTo>
                <a:lnTo>
                  <a:pt x="167" y="247"/>
                </a:lnTo>
                <a:lnTo>
                  <a:pt x="168" y="244"/>
                </a:lnTo>
                <a:lnTo>
                  <a:pt x="168" y="240"/>
                </a:lnTo>
                <a:lnTo>
                  <a:pt x="166" y="235"/>
                </a:lnTo>
                <a:lnTo>
                  <a:pt x="162" y="230"/>
                </a:lnTo>
                <a:lnTo>
                  <a:pt x="152" y="216"/>
                </a:lnTo>
                <a:lnTo>
                  <a:pt x="136" y="199"/>
                </a:lnTo>
                <a:lnTo>
                  <a:pt x="135" y="198"/>
                </a:lnTo>
                <a:lnTo>
                  <a:pt x="135" y="198"/>
                </a:lnTo>
                <a:lnTo>
                  <a:pt x="119" y="181"/>
                </a:lnTo>
                <a:lnTo>
                  <a:pt x="108" y="169"/>
                </a:lnTo>
                <a:lnTo>
                  <a:pt x="103" y="160"/>
                </a:lnTo>
                <a:lnTo>
                  <a:pt x="103" y="158"/>
                </a:lnTo>
                <a:lnTo>
                  <a:pt x="103" y="155"/>
                </a:lnTo>
                <a:lnTo>
                  <a:pt x="104" y="155"/>
                </a:lnTo>
                <a:lnTo>
                  <a:pt x="107" y="155"/>
                </a:lnTo>
                <a:lnTo>
                  <a:pt x="116" y="160"/>
                </a:lnTo>
                <a:lnTo>
                  <a:pt x="131" y="168"/>
                </a:lnTo>
                <a:lnTo>
                  <a:pt x="150" y="181"/>
                </a:lnTo>
                <a:lnTo>
                  <a:pt x="151" y="183"/>
                </a:lnTo>
                <a:lnTo>
                  <a:pt x="151" y="183"/>
                </a:lnTo>
                <a:lnTo>
                  <a:pt x="171" y="195"/>
                </a:lnTo>
                <a:lnTo>
                  <a:pt x="186" y="202"/>
                </a:lnTo>
                <a:lnTo>
                  <a:pt x="193" y="204"/>
                </a:lnTo>
                <a:lnTo>
                  <a:pt x="197" y="205"/>
                </a:lnTo>
                <a:lnTo>
                  <a:pt x="200" y="205"/>
                </a:lnTo>
                <a:lnTo>
                  <a:pt x="204" y="203"/>
                </a:lnTo>
                <a:lnTo>
                  <a:pt x="205" y="201"/>
                </a:lnTo>
                <a:lnTo>
                  <a:pt x="205" y="196"/>
                </a:lnTo>
                <a:lnTo>
                  <a:pt x="205" y="192"/>
                </a:lnTo>
                <a:lnTo>
                  <a:pt x="203" y="186"/>
                </a:lnTo>
                <a:lnTo>
                  <a:pt x="195" y="170"/>
                </a:lnTo>
                <a:lnTo>
                  <a:pt x="182" y="151"/>
                </a:lnTo>
                <a:lnTo>
                  <a:pt x="181" y="149"/>
                </a:lnTo>
                <a:lnTo>
                  <a:pt x="181" y="149"/>
                </a:lnTo>
                <a:lnTo>
                  <a:pt x="169" y="130"/>
                </a:lnTo>
                <a:lnTo>
                  <a:pt x="160" y="116"/>
                </a:lnTo>
                <a:lnTo>
                  <a:pt x="155" y="106"/>
                </a:lnTo>
                <a:lnTo>
                  <a:pt x="155" y="104"/>
                </a:lnTo>
                <a:lnTo>
                  <a:pt x="157" y="101"/>
                </a:lnTo>
                <a:lnTo>
                  <a:pt x="158" y="101"/>
                </a:lnTo>
                <a:lnTo>
                  <a:pt x="160" y="103"/>
                </a:lnTo>
                <a:lnTo>
                  <a:pt x="169" y="108"/>
                </a:lnTo>
                <a:lnTo>
                  <a:pt x="181" y="119"/>
                </a:lnTo>
                <a:lnTo>
                  <a:pt x="198" y="135"/>
                </a:lnTo>
                <a:lnTo>
                  <a:pt x="199" y="136"/>
                </a:lnTo>
                <a:lnTo>
                  <a:pt x="199" y="136"/>
                </a:lnTo>
                <a:lnTo>
                  <a:pt x="216" y="152"/>
                </a:lnTo>
                <a:lnTo>
                  <a:pt x="231" y="162"/>
                </a:lnTo>
                <a:lnTo>
                  <a:pt x="236" y="166"/>
                </a:lnTo>
                <a:lnTo>
                  <a:pt x="241" y="167"/>
                </a:lnTo>
                <a:lnTo>
                  <a:pt x="244" y="167"/>
                </a:lnTo>
                <a:lnTo>
                  <a:pt x="248" y="166"/>
                </a:lnTo>
                <a:lnTo>
                  <a:pt x="249" y="163"/>
                </a:lnTo>
                <a:lnTo>
                  <a:pt x="250" y="160"/>
                </a:lnTo>
                <a:lnTo>
                  <a:pt x="250" y="155"/>
                </a:lnTo>
                <a:lnTo>
                  <a:pt x="250" y="149"/>
                </a:lnTo>
                <a:lnTo>
                  <a:pt x="244" y="132"/>
                </a:lnTo>
                <a:lnTo>
                  <a:pt x="235" y="110"/>
                </a:lnTo>
                <a:lnTo>
                  <a:pt x="235" y="109"/>
                </a:lnTo>
                <a:lnTo>
                  <a:pt x="235" y="109"/>
                </a:lnTo>
                <a:lnTo>
                  <a:pt x="225" y="88"/>
                </a:lnTo>
                <a:lnTo>
                  <a:pt x="220" y="72"/>
                </a:lnTo>
                <a:lnTo>
                  <a:pt x="217" y="62"/>
                </a:lnTo>
                <a:lnTo>
                  <a:pt x="217" y="60"/>
                </a:lnTo>
                <a:lnTo>
                  <a:pt x="218" y="59"/>
                </a:lnTo>
                <a:lnTo>
                  <a:pt x="220" y="59"/>
                </a:lnTo>
                <a:lnTo>
                  <a:pt x="223" y="60"/>
                </a:lnTo>
                <a:lnTo>
                  <a:pt x="230" y="66"/>
                </a:lnTo>
                <a:lnTo>
                  <a:pt x="241" y="80"/>
                </a:lnTo>
                <a:lnTo>
                  <a:pt x="254" y="98"/>
                </a:lnTo>
                <a:lnTo>
                  <a:pt x="256" y="100"/>
                </a:lnTo>
                <a:lnTo>
                  <a:pt x="256" y="100"/>
                </a:lnTo>
                <a:lnTo>
                  <a:pt x="269" y="118"/>
                </a:lnTo>
                <a:lnTo>
                  <a:pt x="281" y="131"/>
                </a:lnTo>
                <a:lnTo>
                  <a:pt x="286" y="134"/>
                </a:lnTo>
                <a:lnTo>
                  <a:pt x="290" y="137"/>
                </a:lnTo>
                <a:lnTo>
                  <a:pt x="294" y="137"/>
                </a:lnTo>
                <a:lnTo>
                  <a:pt x="297" y="137"/>
                </a:lnTo>
                <a:lnTo>
                  <a:pt x="299" y="135"/>
                </a:lnTo>
                <a:lnTo>
                  <a:pt x="301" y="132"/>
                </a:lnTo>
                <a:lnTo>
                  <a:pt x="302" y="127"/>
                </a:lnTo>
                <a:lnTo>
                  <a:pt x="302" y="121"/>
                </a:lnTo>
                <a:lnTo>
                  <a:pt x="301" y="104"/>
                </a:lnTo>
                <a:lnTo>
                  <a:pt x="295" y="81"/>
                </a:lnTo>
                <a:lnTo>
                  <a:pt x="295" y="79"/>
                </a:lnTo>
                <a:lnTo>
                  <a:pt x="295" y="79"/>
                </a:lnTo>
                <a:lnTo>
                  <a:pt x="289" y="56"/>
                </a:lnTo>
                <a:lnTo>
                  <a:pt x="286" y="41"/>
                </a:lnTo>
                <a:lnTo>
                  <a:pt x="286" y="30"/>
                </a:lnTo>
                <a:lnTo>
                  <a:pt x="286" y="27"/>
                </a:lnTo>
                <a:lnTo>
                  <a:pt x="287" y="26"/>
                </a:lnTo>
                <a:lnTo>
                  <a:pt x="289" y="26"/>
                </a:lnTo>
                <a:lnTo>
                  <a:pt x="290" y="28"/>
                </a:lnTo>
                <a:lnTo>
                  <a:pt x="297" y="36"/>
                </a:lnTo>
                <a:lnTo>
                  <a:pt x="305" y="51"/>
                </a:lnTo>
                <a:lnTo>
                  <a:pt x="315" y="72"/>
                </a:lnTo>
                <a:lnTo>
                  <a:pt x="316" y="73"/>
                </a:lnTo>
                <a:lnTo>
                  <a:pt x="316" y="73"/>
                </a:lnTo>
                <a:lnTo>
                  <a:pt x="326" y="94"/>
                </a:lnTo>
                <a:lnTo>
                  <a:pt x="337" y="108"/>
                </a:lnTo>
                <a:lnTo>
                  <a:pt x="340" y="113"/>
                </a:lnTo>
                <a:lnTo>
                  <a:pt x="344" y="116"/>
                </a:lnTo>
                <a:lnTo>
                  <a:pt x="348" y="118"/>
                </a:lnTo>
                <a:lnTo>
                  <a:pt x="351" y="118"/>
                </a:lnTo>
                <a:lnTo>
                  <a:pt x="353" y="116"/>
                </a:lnTo>
                <a:lnTo>
                  <a:pt x="356" y="113"/>
                </a:lnTo>
                <a:lnTo>
                  <a:pt x="358" y="108"/>
                </a:lnTo>
                <a:lnTo>
                  <a:pt x="359" y="103"/>
                </a:lnTo>
                <a:lnTo>
                  <a:pt x="360" y="86"/>
                </a:lnTo>
                <a:lnTo>
                  <a:pt x="359" y="62"/>
                </a:lnTo>
                <a:lnTo>
                  <a:pt x="359" y="60"/>
                </a:lnTo>
                <a:lnTo>
                  <a:pt x="359" y="60"/>
                </a:lnTo>
                <a:lnTo>
                  <a:pt x="357" y="37"/>
                </a:lnTo>
                <a:lnTo>
                  <a:pt x="357" y="20"/>
                </a:lnTo>
                <a:lnTo>
                  <a:pt x="358" y="10"/>
                </a:lnTo>
                <a:lnTo>
                  <a:pt x="359" y="8"/>
                </a:lnTo>
                <a:lnTo>
                  <a:pt x="360" y="7"/>
                </a:lnTo>
                <a:lnTo>
                  <a:pt x="362" y="7"/>
                </a:lnTo>
                <a:lnTo>
                  <a:pt x="363" y="9"/>
                </a:lnTo>
                <a:lnTo>
                  <a:pt x="368" y="18"/>
                </a:lnTo>
                <a:lnTo>
                  <a:pt x="374" y="34"/>
                </a:lnTo>
                <a:lnTo>
                  <a:pt x="380" y="56"/>
                </a:lnTo>
                <a:lnTo>
                  <a:pt x="380" y="59"/>
                </a:lnTo>
                <a:lnTo>
                  <a:pt x="380" y="59"/>
                </a:lnTo>
                <a:lnTo>
                  <a:pt x="387" y="80"/>
                </a:lnTo>
                <a:lnTo>
                  <a:pt x="395" y="96"/>
                </a:lnTo>
                <a:lnTo>
                  <a:pt x="397" y="101"/>
                </a:lnTo>
                <a:lnTo>
                  <a:pt x="401" y="105"/>
                </a:lnTo>
                <a:lnTo>
                  <a:pt x="404" y="107"/>
                </a:lnTo>
                <a:lnTo>
                  <a:pt x="407" y="108"/>
                </a:lnTo>
                <a:lnTo>
                  <a:pt x="411" y="107"/>
                </a:lnTo>
                <a:lnTo>
                  <a:pt x="413" y="104"/>
                </a:lnTo>
                <a:lnTo>
                  <a:pt x="415" y="100"/>
                </a:lnTo>
                <a:lnTo>
                  <a:pt x="417" y="94"/>
                </a:lnTo>
                <a:lnTo>
                  <a:pt x="422" y="78"/>
                </a:lnTo>
                <a:lnTo>
                  <a:pt x="424" y="54"/>
                </a:lnTo>
                <a:lnTo>
                  <a:pt x="425" y="5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37">
            <a:extLst>
              <a:ext uri="{FF2B5EF4-FFF2-40B4-BE49-F238E27FC236}">
                <a16:creationId xmlns:a16="http://schemas.microsoft.com/office/drawing/2014/main" id="{C35DDF61-AE56-6BA9-33AE-871E8EB6276B}"/>
              </a:ext>
            </a:extLst>
          </p:cNvPr>
          <p:cNvSpPr>
            <a:spLocks/>
          </p:cNvSpPr>
          <p:nvPr/>
        </p:nvSpPr>
        <p:spPr bwMode="auto">
          <a:xfrm>
            <a:off x="3706069" y="3805814"/>
            <a:ext cx="2513460" cy="2518786"/>
          </a:xfrm>
          <a:custGeom>
            <a:avLst/>
            <a:gdLst>
              <a:gd name="T0" fmla="*/ 489 w 945"/>
              <a:gd name="T1" fmla="*/ 26 h 946"/>
              <a:gd name="T2" fmla="*/ 544 w 945"/>
              <a:gd name="T3" fmla="*/ 13 h 946"/>
              <a:gd name="T4" fmla="*/ 578 w 945"/>
              <a:gd name="T5" fmla="*/ 66 h 946"/>
              <a:gd name="T6" fmla="*/ 636 w 945"/>
              <a:gd name="T7" fmla="*/ 29 h 946"/>
              <a:gd name="T8" fmla="*/ 662 w 945"/>
              <a:gd name="T9" fmla="*/ 91 h 946"/>
              <a:gd name="T10" fmla="*/ 710 w 945"/>
              <a:gd name="T11" fmla="*/ 95 h 946"/>
              <a:gd name="T12" fmla="*/ 756 w 945"/>
              <a:gd name="T13" fmla="*/ 114 h 946"/>
              <a:gd name="T14" fmla="*/ 766 w 945"/>
              <a:gd name="T15" fmla="*/ 170 h 946"/>
              <a:gd name="T16" fmla="*/ 835 w 945"/>
              <a:gd name="T17" fmla="*/ 169 h 946"/>
              <a:gd name="T18" fmla="*/ 821 w 945"/>
              <a:gd name="T19" fmla="*/ 236 h 946"/>
              <a:gd name="T20" fmla="*/ 875 w 945"/>
              <a:gd name="T21" fmla="*/ 255 h 946"/>
              <a:gd name="T22" fmla="*/ 885 w 945"/>
              <a:gd name="T23" fmla="*/ 304 h 946"/>
              <a:gd name="T24" fmla="*/ 881 w 945"/>
              <a:gd name="T25" fmla="*/ 352 h 946"/>
              <a:gd name="T26" fmla="*/ 937 w 945"/>
              <a:gd name="T27" fmla="*/ 389 h 946"/>
              <a:gd name="T28" fmla="*/ 891 w 945"/>
              <a:gd name="T29" fmla="*/ 439 h 946"/>
              <a:gd name="T30" fmla="*/ 938 w 945"/>
              <a:gd name="T31" fmla="*/ 482 h 946"/>
              <a:gd name="T32" fmla="*/ 914 w 945"/>
              <a:gd name="T33" fmla="*/ 534 h 946"/>
              <a:gd name="T34" fmla="*/ 896 w 945"/>
              <a:gd name="T35" fmla="*/ 569 h 946"/>
              <a:gd name="T36" fmla="*/ 915 w 945"/>
              <a:gd name="T37" fmla="*/ 630 h 946"/>
              <a:gd name="T38" fmla="*/ 853 w 945"/>
              <a:gd name="T39" fmla="*/ 650 h 946"/>
              <a:gd name="T40" fmla="*/ 877 w 945"/>
              <a:gd name="T41" fmla="*/ 712 h 946"/>
              <a:gd name="T42" fmla="*/ 818 w 945"/>
              <a:gd name="T43" fmla="*/ 737 h 946"/>
              <a:gd name="T44" fmla="*/ 803 w 945"/>
              <a:gd name="T45" fmla="*/ 773 h 946"/>
              <a:gd name="T46" fmla="*/ 778 w 945"/>
              <a:gd name="T47" fmla="*/ 825 h 946"/>
              <a:gd name="T48" fmla="*/ 715 w 945"/>
              <a:gd name="T49" fmla="*/ 816 h 946"/>
              <a:gd name="T50" fmla="*/ 706 w 945"/>
              <a:gd name="T51" fmla="*/ 883 h 946"/>
              <a:gd name="T52" fmla="*/ 641 w 945"/>
              <a:gd name="T53" fmla="*/ 864 h 946"/>
              <a:gd name="T54" fmla="*/ 609 w 945"/>
              <a:gd name="T55" fmla="*/ 898 h 946"/>
              <a:gd name="T56" fmla="*/ 565 w 945"/>
              <a:gd name="T57" fmla="*/ 922 h 946"/>
              <a:gd name="T58" fmla="*/ 515 w 945"/>
              <a:gd name="T59" fmla="*/ 892 h 946"/>
              <a:gd name="T60" fmla="*/ 472 w 945"/>
              <a:gd name="T61" fmla="*/ 946 h 946"/>
              <a:gd name="T62" fmla="*/ 430 w 945"/>
              <a:gd name="T63" fmla="*/ 892 h 946"/>
              <a:gd name="T64" fmla="*/ 380 w 945"/>
              <a:gd name="T65" fmla="*/ 922 h 946"/>
              <a:gd name="T66" fmla="*/ 335 w 945"/>
              <a:gd name="T67" fmla="*/ 898 h 946"/>
              <a:gd name="T68" fmla="*/ 303 w 945"/>
              <a:gd name="T69" fmla="*/ 864 h 946"/>
              <a:gd name="T70" fmla="*/ 239 w 945"/>
              <a:gd name="T71" fmla="*/ 883 h 946"/>
              <a:gd name="T72" fmla="*/ 230 w 945"/>
              <a:gd name="T73" fmla="*/ 816 h 946"/>
              <a:gd name="T74" fmla="*/ 167 w 945"/>
              <a:gd name="T75" fmla="*/ 825 h 946"/>
              <a:gd name="T76" fmla="*/ 142 w 945"/>
              <a:gd name="T77" fmla="*/ 773 h 946"/>
              <a:gd name="T78" fmla="*/ 127 w 945"/>
              <a:gd name="T79" fmla="*/ 737 h 946"/>
              <a:gd name="T80" fmla="*/ 68 w 945"/>
              <a:gd name="T81" fmla="*/ 712 h 946"/>
              <a:gd name="T82" fmla="*/ 92 w 945"/>
              <a:gd name="T83" fmla="*/ 650 h 946"/>
              <a:gd name="T84" fmla="*/ 28 w 945"/>
              <a:gd name="T85" fmla="*/ 630 h 946"/>
              <a:gd name="T86" fmla="*/ 49 w 945"/>
              <a:gd name="T87" fmla="*/ 569 h 946"/>
              <a:gd name="T88" fmla="*/ 31 w 945"/>
              <a:gd name="T89" fmla="*/ 534 h 946"/>
              <a:gd name="T90" fmla="*/ 7 w 945"/>
              <a:gd name="T91" fmla="*/ 482 h 946"/>
              <a:gd name="T92" fmla="*/ 54 w 945"/>
              <a:gd name="T93" fmla="*/ 439 h 946"/>
              <a:gd name="T94" fmla="*/ 8 w 945"/>
              <a:gd name="T95" fmla="*/ 389 h 946"/>
              <a:gd name="T96" fmla="*/ 64 w 945"/>
              <a:gd name="T97" fmla="*/ 352 h 946"/>
              <a:gd name="T98" fmla="*/ 60 w 945"/>
              <a:gd name="T99" fmla="*/ 304 h 946"/>
              <a:gd name="T100" fmla="*/ 70 w 945"/>
              <a:gd name="T101" fmla="*/ 255 h 946"/>
              <a:gd name="T102" fmla="*/ 124 w 945"/>
              <a:gd name="T103" fmla="*/ 236 h 946"/>
              <a:gd name="T104" fmla="*/ 110 w 945"/>
              <a:gd name="T105" fmla="*/ 169 h 946"/>
              <a:gd name="T106" fmla="*/ 179 w 945"/>
              <a:gd name="T107" fmla="*/ 170 h 946"/>
              <a:gd name="T108" fmla="*/ 188 w 945"/>
              <a:gd name="T109" fmla="*/ 114 h 946"/>
              <a:gd name="T110" fmla="*/ 235 w 945"/>
              <a:gd name="T111" fmla="*/ 95 h 946"/>
              <a:gd name="T112" fmla="*/ 281 w 945"/>
              <a:gd name="T113" fmla="*/ 91 h 946"/>
              <a:gd name="T114" fmla="*/ 309 w 945"/>
              <a:gd name="T115" fmla="*/ 29 h 946"/>
              <a:gd name="T116" fmla="*/ 367 w 945"/>
              <a:gd name="T117" fmla="*/ 66 h 946"/>
              <a:gd name="T118" fmla="*/ 400 w 945"/>
              <a:gd name="T119" fmla="*/ 13 h 946"/>
              <a:gd name="T120" fmla="*/ 456 w 945"/>
              <a:gd name="T121" fmla="*/ 26 h 9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5" h="946">
                <a:moveTo>
                  <a:pt x="456" y="26"/>
                </a:moveTo>
                <a:lnTo>
                  <a:pt x="456" y="26"/>
                </a:lnTo>
                <a:lnTo>
                  <a:pt x="459" y="15"/>
                </a:lnTo>
                <a:lnTo>
                  <a:pt x="463" y="7"/>
                </a:lnTo>
                <a:lnTo>
                  <a:pt x="468" y="1"/>
                </a:lnTo>
                <a:lnTo>
                  <a:pt x="470" y="0"/>
                </a:lnTo>
                <a:lnTo>
                  <a:pt x="472" y="0"/>
                </a:lnTo>
                <a:lnTo>
                  <a:pt x="475" y="0"/>
                </a:lnTo>
                <a:lnTo>
                  <a:pt x="477" y="1"/>
                </a:lnTo>
                <a:lnTo>
                  <a:pt x="481" y="7"/>
                </a:lnTo>
                <a:lnTo>
                  <a:pt x="485" y="15"/>
                </a:lnTo>
                <a:lnTo>
                  <a:pt x="489" y="26"/>
                </a:lnTo>
                <a:lnTo>
                  <a:pt x="489" y="26"/>
                </a:lnTo>
                <a:lnTo>
                  <a:pt x="493" y="38"/>
                </a:lnTo>
                <a:lnTo>
                  <a:pt x="497" y="46"/>
                </a:lnTo>
                <a:lnTo>
                  <a:pt x="503" y="52"/>
                </a:lnTo>
                <a:lnTo>
                  <a:pt x="506" y="54"/>
                </a:lnTo>
                <a:lnTo>
                  <a:pt x="508" y="54"/>
                </a:lnTo>
                <a:lnTo>
                  <a:pt x="512" y="54"/>
                </a:lnTo>
                <a:lnTo>
                  <a:pt x="515" y="53"/>
                </a:lnTo>
                <a:lnTo>
                  <a:pt x="521" y="49"/>
                </a:lnTo>
                <a:lnTo>
                  <a:pt x="528" y="42"/>
                </a:lnTo>
                <a:lnTo>
                  <a:pt x="533" y="31"/>
                </a:lnTo>
                <a:lnTo>
                  <a:pt x="533" y="31"/>
                </a:lnTo>
                <a:lnTo>
                  <a:pt x="539" y="19"/>
                </a:lnTo>
                <a:lnTo>
                  <a:pt x="544" y="13"/>
                </a:lnTo>
                <a:lnTo>
                  <a:pt x="550" y="8"/>
                </a:lnTo>
                <a:lnTo>
                  <a:pt x="552" y="7"/>
                </a:lnTo>
                <a:lnTo>
                  <a:pt x="555" y="7"/>
                </a:lnTo>
                <a:lnTo>
                  <a:pt x="557" y="8"/>
                </a:lnTo>
                <a:lnTo>
                  <a:pt x="558" y="9"/>
                </a:lnTo>
                <a:lnTo>
                  <a:pt x="562" y="15"/>
                </a:lnTo>
                <a:lnTo>
                  <a:pt x="565" y="24"/>
                </a:lnTo>
                <a:lnTo>
                  <a:pt x="566" y="36"/>
                </a:lnTo>
                <a:lnTo>
                  <a:pt x="566" y="36"/>
                </a:lnTo>
                <a:lnTo>
                  <a:pt x="568" y="49"/>
                </a:lnTo>
                <a:lnTo>
                  <a:pt x="571" y="58"/>
                </a:lnTo>
                <a:lnTo>
                  <a:pt x="576" y="64"/>
                </a:lnTo>
                <a:lnTo>
                  <a:pt x="578" y="66"/>
                </a:lnTo>
                <a:lnTo>
                  <a:pt x="580" y="67"/>
                </a:lnTo>
                <a:lnTo>
                  <a:pt x="584" y="68"/>
                </a:lnTo>
                <a:lnTo>
                  <a:pt x="587" y="67"/>
                </a:lnTo>
                <a:lnTo>
                  <a:pt x="594" y="64"/>
                </a:lnTo>
                <a:lnTo>
                  <a:pt x="602" y="58"/>
                </a:lnTo>
                <a:lnTo>
                  <a:pt x="609" y="47"/>
                </a:lnTo>
                <a:lnTo>
                  <a:pt x="609" y="47"/>
                </a:lnTo>
                <a:lnTo>
                  <a:pt x="616" y="38"/>
                </a:lnTo>
                <a:lnTo>
                  <a:pt x="623" y="32"/>
                </a:lnTo>
                <a:lnTo>
                  <a:pt x="629" y="28"/>
                </a:lnTo>
                <a:lnTo>
                  <a:pt x="631" y="28"/>
                </a:lnTo>
                <a:lnTo>
                  <a:pt x="633" y="28"/>
                </a:lnTo>
                <a:lnTo>
                  <a:pt x="636" y="29"/>
                </a:lnTo>
                <a:lnTo>
                  <a:pt x="638" y="32"/>
                </a:lnTo>
                <a:lnTo>
                  <a:pt x="640" y="37"/>
                </a:lnTo>
                <a:lnTo>
                  <a:pt x="641" y="47"/>
                </a:lnTo>
                <a:lnTo>
                  <a:pt x="640" y="59"/>
                </a:lnTo>
                <a:lnTo>
                  <a:pt x="640" y="59"/>
                </a:lnTo>
                <a:lnTo>
                  <a:pt x="640" y="71"/>
                </a:lnTo>
                <a:lnTo>
                  <a:pt x="641" y="81"/>
                </a:lnTo>
                <a:lnTo>
                  <a:pt x="644" y="88"/>
                </a:lnTo>
                <a:lnTo>
                  <a:pt x="647" y="90"/>
                </a:lnTo>
                <a:lnTo>
                  <a:pt x="650" y="93"/>
                </a:lnTo>
                <a:lnTo>
                  <a:pt x="652" y="93"/>
                </a:lnTo>
                <a:lnTo>
                  <a:pt x="656" y="94"/>
                </a:lnTo>
                <a:lnTo>
                  <a:pt x="662" y="91"/>
                </a:lnTo>
                <a:lnTo>
                  <a:pt x="671" y="86"/>
                </a:lnTo>
                <a:lnTo>
                  <a:pt x="680" y="78"/>
                </a:lnTo>
                <a:lnTo>
                  <a:pt x="680" y="78"/>
                </a:lnTo>
                <a:lnTo>
                  <a:pt x="689" y="70"/>
                </a:lnTo>
                <a:lnTo>
                  <a:pt x="697" y="64"/>
                </a:lnTo>
                <a:lnTo>
                  <a:pt x="704" y="62"/>
                </a:lnTo>
                <a:lnTo>
                  <a:pt x="706" y="62"/>
                </a:lnTo>
                <a:lnTo>
                  <a:pt x="709" y="63"/>
                </a:lnTo>
                <a:lnTo>
                  <a:pt x="710" y="64"/>
                </a:lnTo>
                <a:lnTo>
                  <a:pt x="712" y="67"/>
                </a:lnTo>
                <a:lnTo>
                  <a:pt x="713" y="73"/>
                </a:lnTo>
                <a:lnTo>
                  <a:pt x="712" y="82"/>
                </a:lnTo>
                <a:lnTo>
                  <a:pt x="710" y="95"/>
                </a:lnTo>
                <a:lnTo>
                  <a:pt x="710" y="95"/>
                </a:lnTo>
                <a:lnTo>
                  <a:pt x="707" y="107"/>
                </a:lnTo>
                <a:lnTo>
                  <a:pt x="706" y="116"/>
                </a:lnTo>
                <a:lnTo>
                  <a:pt x="709" y="124"/>
                </a:lnTo>
                <a:lnTo>
                  <a:pt x="711" y="126"/>
                </a:lnTo>
                <a:lnTo>
                  <a:pt x="713" y="129"/>
                </a:lnTo>
                <a:lnTo>
                  <a:pt x="715" y="130"/>
                </a:lnTo>
                <a:lnTo>
                  <a:pt x="719" y="131"/>
                </a:lnTo>
                <a:lnTo>
                  <a:pt x="727" y="131"/>
                </a:lnTo>
                <a:lnTo>
                  <a:pt x="736" y="126"/>
                </a:lnTo>
                <a:lnTo>
                  <a:pt x="746" y="121"/>
                </a:lnTo>
                <a:lnTo>
                  <a:pt x="746" y="121"/>
                </a:lnTo>
                <a:lnTo>
                  <a:pt x="756" y="114"/>
                </a:lnTo>
                <a:lnTo>
                  <a:pt x="765" y="111"/>
                </a:lnTo>
                <a:lnTo>
                  <a:pt x="772" y="109"/>
                </a:lnTo>
                <a:lnTo>
                  <a:pt x="774" y="109"/>
                </a:lnTo>
                <a:lnTo>
                  <a:pt x="776" y="111"/>
                </a:lnTo>
                <a:lnTo>
                  <a:pt x="777" y="113"/>
                </a:lnTo>
                <a:lnTo>
                  <a:pt x="778" y="115"/>
                </a:lnTo>
                <a:lnTo>
                  <a:pt x="778" y="122"/>
                </a:lnTo>
                <a:lnTo>
                  <a:pt x="776" y="131"/>
                </a:lnTo>
                <a:lnTo>
                  <a:pt x="772" y="142"/>
                </a:lnTo>
                <a:lnTo>
                  <a:pt x="772" y="142"/>
                </a:lnTo>
                <a:lnTo>
                  <a:pt x="767" y="153"/>
                </a:lnTo>
                <a:lnTo>
                  <a:pt x="765" y="162"/>
                </a:lnTo>
                <a:lnTo>
                  <a:pt x="766" y="170"/>
                </a:lnTo>
                <a:lnTo>
                  <a:pt x="767" y="174"/>
                </a:lnTo>
                <a:lnTo>
                  <a:pt x="769" y="176"/>
                </a:lnTo>
                <a:lnTo>
                  <a:pt x="772" y="178"/>
                </a:lnTo>
                <a:lnTo>
                  <a:pt x="774" y="179"/>
                </a:lnTo>
                <a:lnTo>
                  <a:pt x="782" y="179"/>
                </a:lnTo>
                <a:lnTo>
                  <a:pt x="792" y="178"/>
                </a:lnTo>
                <a:lnTo>
                  <a:pt x="803" y="174"/>
                </a:lnTo>
                <a:lnTo>
                  <a:pt x="803" y="174"/>
                </a:lnTo>
                <a:lnTo>
                  <a:pt x="814" y="169"/>
                </a:lnTo>
                <a:lnTo>
                  <a:pt x="823" y="167"/>
                </a:lnTo>
                <a:lnTo>
                  <a:pt x="830" y="167"/>
                </a:lnTo>
                <a:lnTo>
                  <a:pt x="832" y="168"/>
                </a:lnTo>
                <a:lnTo>
                  <a:pt x="835" y="169"/>
                </a:lnTo>
                <a:lnTo>
                  <a:pt x="836" y="171"/>
                </a:lnTo>
                <a:lnTo>
                  <a:pt x="836" y="174"/>
                </a:lnTo>
                <a:lnTo>
                  <a:pt x="835" y="180"/>
                </a:lnTo>
                <a:lnTo>
                  <a:pt x="831" y="188"/>
                </a:lnTo>
                <a:lnTo>
                  <a:pt x="824" y="198"/>
                </a:lnTo>
                <a:lnTo>
                  <a:pt x="824" y="198"/>
                </a:lnTo>
                <a:lnTo>
                  <a:pt x="818" y="210"/>
                </a:lnTo>
                <a:lnTo>
                  <a:pt x="814" y="219"/>
                </a:lnTo>
                <a:lnTo>
                  <a:pt x="814" y="227"/>
                </a:lnTo>
                <a:lnTo>
                  <a:pt x="814" y="229"/>
                </a:lnTo>
                <a:lnTo>
                  <a:pt x="815" y="232"/>
                </a:lnTo>
                <a:lnTo>
                  <a:pt x="818" y="234"/>
                </a:lnTo>
                <a:lnTo>
                  <a:pt x="821" y="236"/>
                </a:lnTo>
                <a:lnTo>
                  <a:pt x="828" y="238"/>
                </a:lnTo>
                <a:lnTo>
                  <a:pt x="838" y="238"/>
                </a:lnTo>
                <a:lnTo>
                  <a:pt x="850" y="236"/>
                </a:lnTo>
                <a:lnTo>
                  <a:pt x="850" y="236"/>
                </a:lnTo>
                <a:lnTo>
                  <a:pt x="862" y="232"/>
                </a:lnTo>
                <a:lnTo>
                  <a:pt x="871" y="232"/>
                </a:lnTo>
                <a:lnTo>
                  <a:pt x="877" y="233"/>
                </a:lnTo>
                <a:lnTo>
                  <a:pt x="880" y="234"/>
                </a:lnTo>
                <a:lnTo>
                  <a:pt x="881" y="237"/>
                </a:lnTo>
                <a:lnTo>
                  <a:pt x="882" y="239"/>
                </a:lnTo>
                <a:lnTo>
                  <a:pt x="882" y="241"/>
                </a:lnTo>
                <a:lnTo>
                  <a:pt x="880" y="248"/>
                </a:lnTo>
                <a:lnTo>
                  <a:pt x="875" y="255"/>
                </a:lnTo>
                <a:lnTo>
                  <a:pt x="866" y="264"/>
                </a:lnTo>
                <a:lnTo>
                  <a:pt x="866" y="264"/>
                </a:lnTo>
                <a:lnTo>
                  <a:pt x="858" y="274"/>
                </a:lnTo>
                <a:lnTo>
                  <a:pt x="854" y="282"/>
                </a:lnTo>
                <a:lnTo>
                  <a:pt x="851" y="290"/>
                </a:lnTo>
                <a:lnTo>
                  <a:pt x="851" y="292"/>
                </a:lnTo>
                <a:lnTo>
                  <a:pt x="853" y="295"/>
                </a:lnTo>
                <a:lnTo>
                  <a:pt x="854" y="298"/>
                </a:lnTo>
                <a:lnTo>
                  <a:pt x="856" y="300"/>
                </a:lnTo>
                <a:lnTo>
                  <a:pt x="864" y="303"/>
                </a:lnTo>
                <a:lnTo>
                  <a:pt x="873" y="305"/>
                </a:lnTo>
                <a:lnTo>
                  <a:pt x="885" y="304"/>
                </a:lnTo>
                <a:lnTo>
                  <a:pt x="885" y="304"/>
                </a:lnTo>
                <a:lnTo>
                  <a:pt x="898" y="304"/>
                </a:lnTo>
                <a:lnTo>
                  <a:pt x="906" y="305"/>
                </a:lnTo>
                <a:lnTo>
                  <a:pt x="913" y="308"/>
                </a:lnTo>
                <a:lnTo>
                  <a:pt x="914" y="309"/>
                </a:lnTo>
                <a:lnTo>
                  <a:pt x="915" y="311"/>
                </a:lnTo>
                <a:lnTo>
                  <a:pt x="917" y="313"/>
                </a:lnTo>
                <a:lnTo>
                  <a:pt x="915" y="316"/>
                </a:lnTo>
                <a:lnTo>
                  <a:pt x="913" y="322"/>
                </a:lnTo>
                <a:lnTo>
                  <a:pt x="906" y="328"/>
                </a:lnTo>
                <a:lnTo>
                  <a:pt x="896" y="336"/>
                </a:lnTo>
                <a:lnTo>
                  <a:pt x="896" y="336"/>
                </a:lnTo>
                <a:lnTo>
                  <a:pt x="887" y="344"/>
                </a:lnTo>
                <a:lnTo>
                  <a:pt x="881" y="352"/>
                </a:lnTo>
                <a:lnTo>
                  <a:pt x="877" y="358"/>
                </a:lnTo>
                <a:lnTo>
                  <a:pt x="877" y="361"/>
                </a:lnTo>
                <a:lnTo>
                  <a:pt x="877" y="364"/>
                </a:lnTo>
                <a:lnTo>
                  <a:pt x="878" y="367"/>
                </a:lnTo>
                <a:lnTo>
                  <a:pt x="881" y="370"/>
                </a:lnTo>
                <a:lnTo>
                  <a:pt x="886" y="374"/>
                </a:lnTo>
                <a:lnTo>
                  <a:pt x="896" y="378"/>
                </a:lnTo>
                <a:lnTo>
                  <a:pt x="908" y="379"/>
                </a:lnTo>
                <a:lnTo>
                  <a:pt x="908" y="379"/>
                </a:lnTo>
                <a:lnTo>
                  <a:pt x="920" y="381"/>
                </a:lnTo>
                <a:lnTo>
                  <a:pt x="929" y="383"/>
                </a:lnTo>
                <a:lnTo>
                  <a:pt x="935" y="387"/>
                </a:lnTo>
                <a:lnTo>
                  <a:pt x="937" y="389"/>
                </a:lnTo>
                <a:lnTo>
                  <a:pt x="937" y="391"/>
                </a:lnTo>
                <a:lnTo>
                  <a:pt x="937" y="393"/>
                </a:lnTo>
                <a:lnTo>
                  <a:pt x="937" y="396"/>
                </a:lnTo>
                <a:lnTo>
                  <a:pt x="932" y="401"/>
                </a:lnTo>
                <a:lnTo>
                  <a:pt x="924" y="406"/>
                </a:lnTo>
                <a:lnTo>
                  <a:pt x="914" y="411"/>
                </a:lnTo>
                <a:lnTo>
                  <a:pt x="914" y="411"/>
                </a:lnTo>
                <a:lnTo>
                  <a:pt x="903" y="418"/>
                </a:lnTo>
                <a:lnTo>
                  <a:pt x="895" y="424"/>
                </a:lnTo>
                <a:lnTo>
                  <a:pt x="891" y="430"/>
                </a:lnTo>
                <a:lnTo>
                  <a:pt x="891" y="433"/>
                </a:lnTo>
                <a:lnTo>
                  <a:pt x="890" y="436"/>
                </a:lnTo>
                <a:lnTo>
                  <a:pt x="891" y="439"/>
                </a:lnTo>
                <a:lnTo>
                  <a:pt x="892" y="442"/>
                </a:lnTo>
                <a:lnTo>
                  <a:pt x="898" y="447"/>
                </a:lnTo>
                <a:lnTo>
                  <a:pt x="906" y="452"/>
                </a:lnTo>
                <a:lnTo>
                  <a:pt x="918" y="456"/>
                </a:lnTo>
                <a:lnTo>
                  <a:pt x="918" y="456"/>
                </a:lnTo>
                <a:lnTo>
                  <a:pt x="929" y="460"/>
                </a:lnTo>
                <a:lnTo>
                  <a:pt x="938" y="464"/>
                </a:lnTo>
                <a:lnTo>
                  <a:pt x="942" y="469"/>
                </a:lnTo>
                <a:lnTo>
                  <a:pt x="944" y="471"/>
                </a:lnTo>
                <a:lnTo>
                  <a:pt x="945" y="473"/>
                </a:lnTo>
                <a:lnTo>
                  <a:pt x="944" y="476"/>
                </a:lnTo>
                <a:lnTo>
                  <a:pt x="942" y="478"/>
                </a:lnTo>
                <a:lnTo>
                  <a:pt x="938" y="482"/>
                </a:lnTo>
                <a:lnTo>
                  <a:pt x="929" y="486"/>
                </a:lnTo>
                <a:lnTo>
                  <a:pt x="918" y="490"/>
                </a:lnTo>
                <a:lnTo>
                  <a:pt x="918" y="490"/>
                </a:lnTo>
                <a:lnTo>
                  <a:pt x="906" y="494"/>
                </a:lnTo>
                <a:lnTo>
                  <a:pt x="898" y="498"/>
                </a:lnTo>
                <a:lnTo>
                  <a:pt x="892" y="504"/>
                </a:lnTo>
                <a:lnTo>
                  <a:pt x="891" y="507"/>
                </a:lnTo>
                <a:lnTo>
                  <a:pt x="890" y="509"/>
                </a:lnTo>
                <a:lnTo>
                  <a:pt x="891" y="513"/>
                </a:lnTo>
                <a:lnTo>
                  <a:pt x="891" y="516"/>
                </a:lnTo>
                <a:lnTo>
                  <a:pt x="895" y="522"/>
                </a:lnTo>
                <a:lnTo>
                  <a:pt x="903" y="528"/>
                </a:lnTo>
                <a:lnTo>
                  <a:pt x="914" y="534"/>
                </a:lnTo>
                <a:lnTo>
                  <a:pt x="914" y="534"/>
                </a:lnTo>
                <a:lnTo>
                  <a:pt x="924" y="540"/>
                </a:lnTo>
                <a:lnTo>
                  <a:pt x="932" y="545"/>
                </a:lnTo>
                <a:lnTo>
                  <a:pt x="937" y="550"/>
                </a:lnTo>
                <a:lnTo>
                  <a:pt x="937" y="553"/>
                </a:lnTo>
                <a:lnTo>
                  <a:pt x="937" y="556"/>
                </a:lnTo>
                <a:lnTo>
                  <a:pt x="937" y="558"/>
                </a:lnTo>
                <a:lnTo>
                  <a:pt x="935" y="559"/>
                </a:lnTo>
                <a:lnTo>
                  <a:pt x="929" y="562"/>
                </a:lnTo>
                <a:lnTo>
                  <a:pt x="920" y="566"/>
                </a:lnTo>
                <a:lnTo>
                  <a:pt x="908" y="567"/>
                </a:lnTo>
                <a:lnTo>
                  <a:pt x="908" y="567"/>
                </a:lnTo>
                <a:lnTo>
                  <a:pt x="896" y="569"/>
                </a:lnTo>
                <a:lnTo>
                  <a:pt x="886" y="572"/>
                </a:lnTo>
                <a:lnTo>
                  <a:pt x="881" y="576"/>
                </a:lnTo>
                <a:lnTo>
                  <a:pt x="878" y="579"/>
                </a:lnTo>
                <a:lnTo>
                  <a:pt x="877" y="581"/>
                </a:lnTo>
                <a:lnTo>
                  <a:pt x="877" y="585"/>
                </a:lnTo>
                <a:lnTo>
                  <a:pt x="877" y="588"/>
                </a:lnTo>
                <a:lnTo>
                  <a:pt x="881" y="595"/>
                </a:lnTo>
                <a:lnTo>
                  <a:pt x="887" y="602"/>
                </a:lnTo>
                <a:lnTo>
                  <a:pt x="896" y="610"/>
                </a:lnTo>
                <a:lnTo>
                  <a:pt x="896" y="610"/>
                </a:lnTo>
                <a:lnTo>
                  <a:pt x="906" y="617"/>
                </a:lnTo>
                <a:lnTo>
                  <a:pt x="913" y="624"/>
                </a:lnTo>
                <a:lnTo>
                  <a:pt x="915" y="630"/>
                </a:lnTo>
                <a:lnTo>
                  <a:pt x="917" y="632"/>
                </a:lnTo>
                <a:lnTo>
                  <a:pt x="915" y="634"/>
                </a:lnTo>
                <a:lnTo>
                  <a:pt x="914" y="637"/>
                </a:lnTo>
                <a:lnTo>
                  <a:pt x="913" y="639"/>
                </a:lnTo>
                <a:lnTo>
                  <a:pt x="906" y="641"/>
                </a:lnTo>
                <a:lnTo>
                  <a:pt x="898" y="642"/>
                </a:lnTo>
                <a:lnTo>
                  <a:pt x="885" y="641"/>
                </a:lnTo>
                <a:lnTo>
                  <a:pt x="885" y="641"/>
                </a:lnTo>
                <a:lnTo>
                  <a:pt x="873" y="641"/>
                </a:lnTo>
                <a:lnTo>
                  <a:pt x="864" y="642"/>
                </a:lnTo>
                <a:lnTo>
                  <a:pt x="856" y="646"/>
                </a:lnTo>
                <a:lnTo>
                  <a:pt x="854" y="648"/>
                </a:lnTo>
                <a:lnTo>
                  <a:pt x="853" y="650"/>
                </a:lnTo>
                <a:lnTo>
                  <a:pt x="851" y="654"/>
                </a:lnTo>
                <a:lnTo>
                  <a:pt x="851" y="657"/>
                </a:lnTo>
                <a:lnTo>
                  <a:pt x="854" y="664"/>
                </a:lnTo>
                <a:lnTo>
                  <a:pt x="858" y="673"/>
                </a:lnTo>
                <a:lnTo>
                  <a:pt x="866" y="682"/>
                </a:lnTo>
                <a:lnTo>
                  <a:pt x="866" y="682"/>
                </a:lnTo>
                <a:lnTo>
                  <a:pt x="875" y="691"/>
                </a:lnTo>
                <a:lnTo>
                  <a:pt x="880" y="699"/>
                </a:lnTo>
                <a:lnTo>
                  <a:pt x="882" y="704"/>
                </a:lnTo>
                <a:lnTo>
                  <a:pt x="882" y="708"/>
                </a:lnTo>
                <a:lnTo>
                  <a:pt x="881" y="710"/>
                </a:lnTo>
                <a:lnTo>
                  <a:pt x="880" y="711"/>
                </a:lnTo>
                <a:lnTo>
                  <a:pt x="877" y="712"/>
                </a:lnTo>
                <a:lnTo>
                  <a:pt x="871" y="714"/>
                </a:lnTo>
                <a:lnTo>
                  <a:pt x="862" y="713"/>
                </a:lnTo>
                <a:lnTo>
                  <a:pt x="850" y="711"/>
                </a:lnTo>
                <a:lnTo>
                  <a:pt x="850" y="711"/>
                </a:lnTo>
                <a:lnTo>
                  <a:pt x="838" y="708"/>
                </a:lnTo>
                <a:lnTo>
                  <a:pt x="828" y="708"/>
                </a:lnTo>
                <a:lnTo>
                  <a:pt x="821" y="710"/>
                </a:lnTo>
                <a:lnTo>
                  <a:pt x="818" y="712"/>
                </a:lnTo>
                <a:lnTo>
                  <a:pt x="815" y="714"/>
                </a:lnTo>
                <a:lnTo>
                  <a:pt x="814" y="717"/>
                </a:lnTo>
                <a:lnTo>
                  <a:pt x="814" y="720"/>
                </a:lnTo>
                <a:lnTo>
                  <a:pt x="814" y="728"/>
                </a:lnTo>
                <a:lnTo>
                  <a:pt x="818" y="737"/>
                </a:lnTo>
                <a:lnTo>
                  <a:pt x="824" y="747"/>
                </a:lnTo>
                <a:lnTo>
                  <a:pt x="824" y="747"/>
                </a:lnTo>
                <a:lnTo>
                  <a:pt x="831" y="757"/>
                </a:lnTo>
                <a:lnTo>
                  <a:pt x="835" y="766"/>
                </a:lnTo>
                <a:lnTo>
                  <a:pt x="836" y="773"/>
                </a:lnTo>
                <a:lnTo>
                  <a:pt x="836" y="775"/>
                </a:lnTo>
                <a:lnTo>
                  <a:pt x="835" y="777"/>
                </a:lnTo>
                <a:lnTo>
                  <a:pt x="832" y="779"/>
                </a:lnTo>
                <a:lnTo>
                  <a:pt x="830" y="780"/>
                </a:lnTo>
                <a:lnTo>
                  <a:pt x="823" y="780"/>
                </a:lnTo>
                <a:lnTo>
                  <a:pt x="814" y="777"/>
                </a:lnTo>
                <a:lnTo>
                  <a:pt x="803" y="773"/>
                </a:lnTo>
                <a:lnTo>
                  <a:pt x="803" y="773"/>
                </a:lnTo>
                <a:lnTo>
                  <a:pt x="792" y="768"/>
                </a:lnTo>
                <a:lnTo>
                  <a:pt x="782" y="766"/>
                </a:lnTo>
                <a:lnTo>
                  <a:pt x="774" y="767"/>
                </a:lnTo>
                <a:lnTo>
                  <a:pt x="772" y="768"/>
                </a:lnTo>
                <a:lnTo>
                  <a:pt x="769" y="770"/>
                </a:lnTo>
                <a:lnTo>
                  <a:pt x="767" y="773"/>
                </a:lnTo>
                <a:lnTo>
                  <a:pt x="766" y="775"/>
                </a:lnTo>
                <a:lnTo>
                  <a:pt x="765" y="783"/>
                </a:lnTo>
                <a:lnTo>
                  <a:pt x="767" y="792"/>
                </a:lnTo>
                <a:lnTo>
                  <a:pt x="772" y="804"/>
                </a:lnTo>
                <a:lnTo>
                  <a:pt x="772" y="804"/>
                </a:lnTo>
                <a:lnTo>
                  <a:pt x="776" y="816"/>
                </a:lnTo>
                <a:lnTo>
                  <a:pt x="778" y="825"/>
                </a:lnTo>
                <a:lnTo>
                  <a:pt x="778" y="832"/>
                </a:lnTo>
                <a:lnTo>
                  <a:pt x="777" y="834"/>
                </a:lnTo>
                <a:lnTo>
                  <a:pt x="776" y="835"/>
                </a:lnTo>
                <a:lnTo>
                  <a:pt x="774" y="836"/>
                </a:lnTo>
                <a:lnTo>
                  <a:pt x="772" y="837"/>
                </a:lnTo>
                <a:lnTo>
                  <a:pt x="765" y="836"/>
                </a:lnTo>
                <a:lnTo>
                  <a:pt x="756" y="833"/>
                </a:lnTo>
                <a:lnTo>
                  <a:pt x="746" y="826"/>
                </a:lnTo>
                <a:lnTo>
                  <a:pt x="746" y="826"/>
                </a:lnTo>
                <a:lnTo>
                  <a:pt x="736" y="819"/>
                </a:lnTo>
                <a:lnTo>
                  <a:pt x="727" y="816"/>
                </a:lnTo>
                <a:lnTo>
                  <a:pt x="719" y="815"/>
                </a:lnTo>
                <a:lnTo>
                  <a:pt x="715" y="816"/>
                </a:lnTo>
                <a:lnTo>
                  <a:pt x="713" y="817"/>
                </a:lnTo>
                <a:lnTo>
                  <a:pt x="711" y="819"/>
                </a:lnTo>
                <a:lnTo>
                  <a:pt x="709" y="821"/>
                </a:lnTo>
                <a:lnTo>
                  <a:pt x="706" y="829"/>
                </a:lnTo>
                <a:lnTo>
                  <a:pt x="707" y="839"/>
                </a:lnTo>
                <a:lnTo>
                  <a:pt x="710" y="851"/>
                </a:lnTo>
                <a:lnTo>
                  <a:pt x="710" y="851"/>
                </a:lnTo>
                <a:lnTo>
                  <a:pt x="712" y="863"/>
                </a:lnTo>
                <a:lnTo>
                  <a:pt x="713" y="872"/>
                </a:lnTo>
                <a:lnTo>
                  <a:pt x="712" y="879"/>
                </a:lnTo>
                <a:lnTo>
                  <a:pt x="710" y="881"/>
                </a:lnTo>
                <a:lnTo>
                  <a:pt x="709" y="882"/>
                </a:lnTo>
                <a:lnTo>
                  <a:pt x="706" y="883"/>
                </a:lnTo>
                <a:lnTo>
                  <a:pt x="704" y="883"/>
                </a:lnTo>
                <a:lnTo>
                  <a:pt x="697" y="881"/>
                </a:lnTo>
                <a:lnTo>
                  <a:pt x="689" y="877"/>
                </a:lnTo>
                <a:lnTo>
                  <a:pt x="680" y="868"/>
                </a:lnTo>
                <a:lnTo>
                  <a:pt x="680" y="868"/>
                </a:lnTo>
                <a:lnTo>
                  <a:pt x="671" y="860"/>
                </a:lnTo>
                <a:lnTo>
                  <a:pt x="662" y="854"/>
                </a:lnTo>
                <a:lnTo>
                  <a:pt x="656" y="853"/>
                </a:lnTo>
                <a:lnTo>
                  <a:pt x="652" y="853"/>
                </a:lnTo>
                <a:lnTo>
                  <a:pt x="650" y="854"/>
                </a:lnTo>
                <a:lnTo>
                  <a:pt x="647" y="855"/>
                </a:lnTo>
                <a:lnTo>
                  <a:pt x="644" y="857"/>
                </a:lnTo>
                <a:lnTo>
                  <a:pt x="641" y="864"/>
                </a:lnTo>
                <a:lnTo>
                  <a:pt x="640" y="874"/>
                </a:lnTo>
                <a:lnTo>
                  <a:pt x="640" y="887"/>
                </a:lnTo>
                <a:lnTo>
                  <a:pt x="640" y="887"/>
                </a:lnTo>
                <a:lnTo>
                  <a:pt x="641" y="899"/>
                </a:lnTo>
                <a:lnTo>
                  <a:pt x="640" y="908"/>
                </a:lnTo>
                <a:lnTo>
                  <a:pt x="638" y="914"/>
                </a:lnTo>
                <a:lnTo>
                  <a:pt x="636" y="916"/>
                </a:lnTo>
                <a:lnTo>
                  <a:pt x="633" y="917"/>
                </a:lnTo>
                <a:lnTo>
                  <a:pt x="631" y="918"/>
                </a:lnTo>
                <a:lnTo>
                  <a:pt x="629" y="917"/>
                </a:lnTo>
                <a:lnTo>
                  <a:pt x="623" y="914"/>
                </a:lnTo>
                <a:lnTo>
                  <a:pt x="616" y="908"/>
                </a:lnTo>
                <a:lnTo>
                  <a:pt x="609" y="898"/>
                </a:lnTo>
                <a:lnTo>
                  <a:pt x="609" y="898"/>
                </a:lnTo>
                <a:lnTo>
                  <a:pt x="602" y="888"/>
                </a:lnTo>
                <a:lnTo>
                  <a:pt x="594" y="882"/>
                </a:lnTo>
                <a:lnTo>
                  <a:pt x="587" y="879"/>
                </a:lnTo>
                <a:lnTo>
                  <a:pt x="584" y="879"/>
                </a:lnTo>
                <a:lnTo>
                  <a:pt x="580" y="879"/>
                </a:lnTo>
                <a:lnTo>
                  <a:pt x="578" y="880"/>
                </a:lnTo>
                <a:lnTo>
                  <a:pt x="576" y="882"/>
                </a:lnTo>
                <a:lnTo>
                  <a:pt x="571" y="888"/>
                </a:lnTo>
                <a:lnTo>
                  <a:pt x="568" y="897"/>
                </a:lnTo>
                <a:lnTo>
                  <a:pt x="566" y="909"/>
                </a:lnTo>
                <a:lnTo>
                  <a:pt x="566" y="909"/>
                </a:lnTo>
                <a:lnTo>
                  <a:pt x="565" y="922"/>
                </a:lnTo>
                <a:lnTo>
                  <a:pt x="562" y="931"/>
                </a:lnTo>
                <a:lnTo>
                  <a:pt x="558" y="936"/>
                </a:lnTo>
                <a:lnTo>
                  <a:pt x="557" y="937"/>
                </a:lnTo>
                <a:lnTo>
                  <a:pt x="555" y="939"/>
                </a:lnTo>
                <a:lnTo>
                  <a:pt x="552" y="939"/>
                </a:lnTo>
                <a:lnTo>
                  <a:pt x="550" y="937"/>
                </a:lnTo>
                <a:lnTo>
                  <a:pt x="544" y="934"/>
                </a:lnTo>
                <a:lnTo>
                  <a:pt x="539" y="926"/>
                </a:lnTo>
                <a:lnTo>
                  <a:pt x="533" y="915"/>
                </a:lnTo>
                <a:lnTo>
                  <a:pt x="533" y="915"/>
                </a:lnTo>
                <a:lnTo>
                  <a:pt x="528" y="905"/>
                </a:lnTo>
                <a:lnTo>
                  <a:pt x="521" y="897"/>
                </a:lnTo>
                <a:lnTo>
                  <a:pt x="515" y="892"/>
                </a:lnTo>
                <a:lnTo>
                  <a:pt x="512" y="891"/>
                </a:lnTo>
                <a:lnTo>
                  <a:pt x="508" y="891"/>
                </a:lnTo>
                <a:lnTo>
                  <a:pt x="506" y="892"/>
                </a:lnTo>
                <a:lnTo>
                  <a:pt x="503" y="893"/>
                </a:lnTo>
                <a:lnTo>
                  <a:pt x="497" y="899"/>
                </a:lnTo>
                <a:lnTo>
                  <a:pt x="493" y="907"/>
                </a:lnTo>
                <a:lnTo>
                  <a:pt x="489" y="919"/>
                </a:lnTo>
                <a:lnTo>
                  <a:pt x="489" y="919"/>
                </a:lnTo>
                <a:lnTo>
                  <a:pt x="485" y="931"/>
                </a:lnTo>
                <a:lnTo>
                  <a:pt x="481" y="940"/>
                </a:lnTo>
                <a:lnTo>
                  <a:pt x="477" y="944"/>
                </a:lnTo>
                <a:lnTo>
                  <a:pt x="475" y="945"/>
                </a:lnTo>
                <a:lnTo>
                  <a:pt x="472" y="946"/>
                </a:lnTo>
                <a:lnTo>
                  <a:pt x="470" y="945"/>
                </a:lnTo>
                <a:lnTo>
                  <a:pt x="468" y="944"/>
                </a:lnTo>
                <a:lnTo>
                  <a:pt x="463" y="940"/>
                </a:lnTo>
                <a:lnTo>
                  <a:pt x="459" y="931"/>
                </a:lnTo>
                <a:lnTo>
                  <a:pt x="456" y="919"/>
                </a:lnTo>
                <a:lnTo>
                  <a:pt x="456" y="919"/>
                </a:lnTo>
                <a:lnTo>
                  <a:pt x="452" y="907"/>
                </a:lnTo>
                <a:lnTo>
                  <a:pt x="447" y="899"/>
                </a:lnTo>
                <a:lnTo>
                  <a:pt x="442" y="893"/>
                </a:lnTo>
                <a:lnTo>
                  <a:pt x="439" y="892"/>
                </a:lnTo>
                <a:lnTo>
                  <a:pt x="435" y="891"/>
                </a:lnTo>
                <a:lnTo>
                  <a:pt x="433" y="891"/>
                </a:lnTo>
                <a:lnTo>
                  <a:pt x="430" y="892"/>
                </a:lnTo>
                <a:lnTo>
                  <a:pt x="423" y="897"/>
                </a:lnTo>
                <a:lnTo>
                  <a:pt x="417" y="905"/>
                </a:lnTo>
                <a:lnTo>
                  <a:pt x="412" y="915"/>
                </a:lnTo>
                <a:lnTo>
                  <a:pt x="412" y="915"/>
                </a:lnTo>
                <a:lnTo>
                  <a:pt x="406" y="926"/>
                </a:lnTo>
                <a:lnTo>
                  <a:pt x="400" y="934"/>
                </a:lnTo>
                <a:lnTo>
                  <a:pt x="395" y="937"/>
                </a:lnTo>
                <a:lnTo>
                  <a:pt x="393" y="939"/>
                </a:lnTo>
                <a:lnTo>
                  <a:pt x="390" y="939"/>
                </a:lnTo>
                <a:lnTo>
                  <a:pt x="388" y="937"/>
                </a:lnTo>
                <a:lnTo>
                  <a:pt x="386" y="936"/>
                </a:lnTo>
                <a:lnTo>
                  <a:pt x="382" y="931"/>
                </a:lnTo>
                <a:lnTo>
                  <a:pt x="380" y="922"/>
                </a:lnTo>
                <a:lnTo>
                  <a:pt x="378" y="909"/>
                </a:lnTo>
                <a:lnTo>
                  <a:pt x="378" y="909"/>
                </a:lnTo>
                <a:lnTo>
                  <a:pt x="377" y="897"/>
                </a:lnTo>
                <a:lnTo>
                  <a:pt x="373" y="888"/>
                </a:lnTo>
                <a:lnTo>
                  <a:pt x="369" y="882"/>
                </a:lnTo>
                <a:lnTo>
                  <a:pt x="367" y="880"/>
                </a:lnTo>
                <a:lnTo>
                  <a:pt x="363" y="879"/>
                </a:lnTo>
                <a:lnTo>
                  <a:pt x="361" y="879"/>
                </a:lnTo>
                <a:lnTo>
                  <a:pt x="358" y="879"/>
                </a:lnTo>
                <a:lnTo>
                  <a:pt x="351" y="882"/>
                </a:lnTo>
                <a:lnTo>
                  <a:pt x="343" y="888"/>
                </a:lnTo>
                <a:lnTo>
                  <a:pt x="335" y="898"/>
                </a:lnTo>
                <a:lnTo>
                  <a:pt x="335" y="898"/>
                </a:lnTo>
                <a:lnTo>
                  <a:pt x="329" y="908"/>
                </a:lnTo>
                <a:lnTo>
                  <a:pt x="322" y="914"/>
                </a:lnTo>
                <a:lnTo>
                  <a:pt x="316" y="917"/>
                </a:lnTo>
                <a:lnTo>
                  <a:pt x="313" y="918"/>
                </a:lnTo>
                <a:lnTo>
                  <a:pt x="311" y="917"/>
                </a:lnTo>
                <a:lnTo>
                  <a:pt x="309" y="916"/>
                </a:lnTo>
                <a:lnTo>
                  <a:pt x="307" y="914"/>
                </a:lnTo>
                <a:lnTo>
                  <a:pt x="305" y="908"/>
                </a:lnTo>
                <a:lnTo>
                  <a:pt x="304" y="899"/>
                </a:lnTo>
                <a:lnTo>
                  <a:pt x="304" y="887"/>
                </a:lnTo>
                <a:lnTo>
                  <a:pt x="304" y="887"/>
                </a:lnTo>
                <a:lnTo>
                  <a:pt x="305" y="874"/>
                </a:lnTo>
                <a:lnTo>
                  <a:pt x="303" y="864"/>
                </a:lnTo>
                <a:lnTo>
                  <a:pt x="300" y="857"/>
                </a:lnTo>
                <a:lnTo>
                  <a:pt x="298" y="855"/>
                </a:lnTo>
                <a:lnTo>
                  <a:pt x="295" y="854"/>
                </a:lnTo>
                <a:lnTo>
                  <a:pt x="293" y="853"/>
                </a:lnTo>
                <a:lnTo>
                  <a:pt x="289" y="853"/>
                </a:lnTo>
                <a:lnTo>
                  <a:pt x="281" y="854"/>
                </a:lnTo>
                <a:lnTo>
                  <a:pt x="273" y="860"/>
                </a:lnTo>
                <a:lnTo>
                  <a:pt x="264" y="868"/>
                </a:lnTo>
                <a:lnTo>
                  <a:pt x="264" y="868"/>
                </a:lnTo>
                <a:lnTo>
                  <a:pt x="255" y="877"/>
                </a:lnTo>
                <a:lnTo>
                  <a:pt x="248" y="881"/>
                </a:lnTo>
                <a:lnTo>
                  <a:pt x="241" y="883"/>
                </a:lnTo>
                <a:lnTo>
                  <a:pt x="239" y="883"/>
                </a:lnTo>
                <a:lnTo>
                  <a:pt x="236" y="882"/>
                </a:lnTo>
                <a:lnTo>
                  <a:pt x="234" y="881"/>
                </a:lnTo>
                <a:lnTo>
                  <a:pt x="233" y="879"/>
                </a:lnTo>
                <a:lnTo>
                  <a:pt x="232" y="872"/>
                </a:lnTo>
                <a:lnTo>
                  <a:pt x="233" y="863"/>
                </a:lnTo>
                <a:lnTo>
                  <a:pt x="235" y="851"/>
                </a:lnTo>
                <a:lnTo>
                  <a:pt x="235" y="851"/>
                </a:lnTo>
                <a:lnTo>
                  <a:pt x="237" y="839"/>
                </a:lnTo>
                <a:lnTo>
                  <a:pt x="237" y="829"/>
                </a:lnTo>
                <a:lnTo>
                  <a:pt x="236" y="821"/>
                </a:lnTo>
                <a:lnTo>
                  <a:pt x="234" y="819"/>
                </a:lnTo>
                <a:lnTo>
                  <a:pt x="232" y="817"/>
                </a:lnTo>
                <a:lnTo>
                  <a:pt x="230" y="816"/>
                </a:lnTo>
                <a:lnTo>
                  <a:pt x="226" y="815"/>
                </a:lnTo>
                <a:lnTo>
                  <a:pt x="218" y="816"/>
                </a:lnTo>
                <a:lnTo>
                  <a:pt x="209" y="819"/>
                </a:lnTo>
                <a:lnTo>
                  <a:pt x="199" y="826"/>
                </a:lnTo>
                <a:lnTo>
                  <a:pt x="199" y="826"/>
                </a:lnTo>
                <a:lnTo>
                  <a:pt x="188" y="833"/>
                </a:lnTo>
                <a:lnTo>
                  <a:pt x="180" y="836"/>
                </a:lnTo>
                <a:lnTo>
                  <a:pt x="173" y="837"/>
                </a:lnTo>
                <a:lnTo>
                  <a:pt x="171" y="836"/>
                </a:lnTo>
                <a:lnTo>
                  <a:pt x="169" y="835"/>
                </a:lnTo>
                <a:lnTo>
                  <a:pt x="168" y="834"/>
                </a:lnTo>
                <a:lnTo>
                  <a:pt x="167" y="832"/>
                </a:lnTo>
                <a:lnTo>
                  <a:pt x="167" y="825"/>
                </a:lnTo>
                <a:lnTo>
                  <a:pt x="169" y="816"/>
                </a:lnTo>
                <a:lnTo>
                  <a:pt x="173" y="804"/>
                </a:lnTo>
                <a:lnTo>
                  <a:pt x="173" y="804"/>
                </a:lnTo>
                <a:lnTo>
                  <a:pt x="178" y="792"/>
                </a:lnTo>
                <a:lnTo>
                  <a:pt x="180" y="783"/>
                </a:lnTo>
                <a:lnTo>
                  <a:pt x="179" y="775"/>
                </a:lnTo>
                <a:lnTo>
                  <a:pt x="178" y="773"/>
                </a:lnTo>
                <a:lnTo>
                  <a:pt x="176" y="770"/>
                </a:lnTo>
                <a:lnTo>
                  <a:pt x="173" y="768"/>
                </a:lnTo>
                <a:lnTo>
                  <a:pt x="170" y="767"/>
                </a:lnTo>
                <a:lnTo>
                  <a:pt x="163" y="766"/>
                </a:lnTo>
                <a:lnTo>
                  <a:pt x="153" y="768"/>
                </a:lnTo>
                <a:lnTo>
                  <a:pt x="142" y="773"/>
                </a:lnTo>
                <a:lnTo>
                  <a:pt x="142" y="773"/>
                </a:lnTo>
                <a:lnTo>
                  <a:pt x="131" y="777"/>
                </a:lnTo>
                <a:lnTo>
                  <a:pt x="122" y="780"/>
                </a:lnTo>
                <a:lnTo>
                  <a:pt x="115" y="780"/>
                </a:lnTo>
                <a:lnTo>
                  <a:pt x="113" y="779"/>
                </a:lnTo>
                <a:lnTo>
                  <a:pt x="110" y="777"/>
                </a:lnTo>
                <a:lnTo>
                  <a:pt x="109" y="775"/>
                </a:lnTo>
                <a:lnTo>
                  <a:pt x="109" y="773"/>
                </a:lnTo>
                <a:lnTo>
                  <a:pt x="110" y="766"/>
                </a:lnTo>
                <a:lnTo>
                  <a:pt x="114" y="757"/>
                </a:lnTo>
                <a:lnTo>
                  <a:pt x="120" y="747"/>
                </a:lnTo>
                <a:lnTo>
                  <a:pt x="120" y="747"/>
                </a:lnTo>
                <a:lnTo>
                  <a:pt x="127" y="737"/>
                </a:lnTo>
                <a:lnTo>
                  <a:pt x="131" y="728"/>
                </a:lnTo>
                <a:lnTo>
                  <a:pt x="131" y="720"/>
                </a:lnTo>
                <a:lnTo>
                  <a:pt x="131" y="717"/>
                </a:lnTo>
                <a:lnTo>
                  <a:pt x="128" y="714"/>
                </a:lnTo>
                <a:lnTo>
                  <a:pt x="127" y="712"/>
                </a:lnTo>
                <a:lnTo>
                  <a:pt x="124" y="710"/>
                </a:lnTo>
                <a:lnTo>
                  <a:pt x="117" y="708"/>
                </a:lnTo>
                <a:lnTo>
                  <a:pt x="107" y="708"/>
                </a:lnTo>
                <a:lnTo>
                  <a:pt x="95" y="711"/>
                </a:lnTo>
                <a:lnTo>
                  <a:pt x="95" y="711"/>
                </a:lnTo>
                <a:lnTo>
                  <a:pt x="83" y="713"/>
                </a:lnTo>
                <a:lnTo>
                  <a:pt x="73" y="714"/>
                </a:lnTo>
                <a:lnTo>
                  <a:pt x="68" y="712"/>
                </a:lnTo>
                <a:lnTo>
                  <a:pt x="65" y="711"/>
                </a:lnTo>
                <a:lnTo>
                  <a:pt x="63" y="710"/>
                </a:lnTo>
                <a:lnTo>
                  <a:pt x="63" y="708"/>
                </a:lnTo>
                <a:lnTo>
                  <a:pt x="63" y="704"/>
                </a:lnTo>
                <a:lnTo>
                  <a:pt x="64" y="699"/>
                </a:lnTo>
                <a:lnTo>
                  <a:pt x="70" y="691"/>
                </a:lnTo>
                <a:lnTo>
                  <a:pt x="78" y="682"/>
                </a:lnTo>
                <a:lnTo>
                  <a:pt x="78" y="682"/>
                </a:lnTo>
                <a:lnTo>
                  <a:pt x="87" y="673"/>
                </a:lnTo>
                <a:lnTo>
                  <a:pt x="91" y="664"/>
                </a:lnTo>
                <a:lnTo>
                  <a:pt x="94" y="657"/>
                </a:lnTo>
                <a:lnTo>
                  <a:pt x="94" y="654"/>
                </a:lnTo>
                <a:lnTo>
                  <a:pt x="92" y="650"/>
                </a:lnTo>
                <a:lnTo>
                  <a:pt x="90" y="648"/>
                </a:lnTo>
                <a:lnTo>
                  <a:pt x="88" y="646"/>
                </a:lnTo>
                <a:lnTo>
                  <a:pt x="81" y="642"/>
                </a:lnTo>
                <a:lnTo>
                  <a:pt x="72" y="641"/>
                </a:lnTo>
                <a:lnTo>
                  <a:pt x="60" y="641"/>
                </a:lnTo>
                <a:lnTo>
                  <a:pt x="60" y="641"/>
                </a:lnTo>
                <a:lnTo>
                  <a:pt x="47" y="642"/>
                </a:lnTo>
                <a:lnTo>
                  <a:pt x="38" y="641"/>
                </a:lnTo>
                <a:lnTo>
                  <a:pt x="32" y="639"/>
                </a:lnTo>
                <a:lnTo>
                  <a:pt x="29" y="637"/>
                </a:lnTo>
                <a:lnTo>
                  <a:pt x="28" y="634"/>
                </a:lnTo>
                <a:lnTo>
                  <a:pt x="28" y="632"/>
                </a:lnTo>
                <a:lnTo>
                  <a:pt x="28" y="630"/>
                </a:lnTo>
                <a:lnTo>
                  <a:pt x="32" y="624"/>
                </a:lnTo>
                <a:lnTo>
                  <a:pt x="38" y="617"/>
                </a:lnTo>
                <a:lnTo>
                  <a:pt x="49" y="610"/>
                </a:lnTo>
                <a:lnTo>
                  <a:pt x="49" y="610"/>
                </a:lnTo>
                <a:lnTo>
                  <a:pt x="58" y="602"/>
                </a:lnTo>
                <a:lnTo>
                  <a:pt x="64" y="595"/>
                </a:lnTo>
                <a:lnTo>
                  <a:pt x="68" y="588"/>
                </a:lnTo>
                <a:lnTo>
                  <a:pt x="68" y="585"/>
                </a:lnTo>
                <a:lnTo>
                  <a:pt x="68" y="581"/>
                </a:lnTo>
                <a:lnTo>
                  <a:pt x="67" y="579"/>
                </a:lnTo>
                <a:lnTo>
                  <a:pt x="64" y="576"/>
                </a:lnTo>
                <a:lnTo>
                  <a:pt x="58" y="572"/>
                </a:lnTo>
                <a:lnTo>
                  <a:pt x="49" y="569"/>
                </a:lnTo>
                <a:lnTo>
                  <a:pt x="36" y="567"/>
                </a:lnTo>
                <a:lnTo>
                  <a:pt x="36" y="567"/>
                </a:lnTo>
                <a:lnTo>
                  <a:pt x="25" y="566"/>
                </a:lnTo>
                <a:lnTo>
                  <a:pt x="16" y="562"/>
                </a:lnTo>
                <a:lnTo>
                  <a:pt x="10" y="559"/>
                </a:lnTo>
                <a:lnTo>
                  <a:pt x="8" y="558"/>
                </a:lnTo>
                <a:lnTo>
                  <a:pt x="7" y="556"/>
                </a:lnTo>
                <a:lnTo>
                  <a:pt x="7" y="553"/>
                </a:lnTo>
                <a:lnTo>
                  <a:pt x="8" y="550"/>
                </a:lnTo>
                <a:lnTo>
                  <a:pt x="13" y="545"/>
                </a:lnTo>
                <a:lnTo>
                  <a:pt x="20" y="540"/>
                </a:lnTo>
                <a:lnTo>
                  <a:pt x="31" y="534"/>
                </a:lnTo>
                <a:lnTo>
                  <a:pt x="31" y="534"/>
                </a:lnTo>
                <a:lnTo>
                  <a:pt x="42" y="528"/>
                </a:lnTo>
                <a:lnTo>
                  <a:pt x="50" y="522"/>
                </a:lnTo>
                <a:lnTo>
                  <a:pt x="53" y="516"/>
                </a:lnTo>
                <a:lnTo>
                  <a:pt x="54" y="513"/>
                </a:lnTo>
                <a:lnTo>
                  <a:pt x="54" y="509"/>
                </a:lnTo>
                <a:lnTo>
                  <a:pt x="54" y="507"/>
                </a:lnTo>
                <a:lnTo>
                  <a:pt x="52" y="504"/>
                </a:lnTo>
                <a:lnTo>
                  <a:pt x="47" y="498"/>
                </a:lnTo>
                <a:lnTo>
                  <a:pt x="38" y="494"/>
                </a:lnTo>
                <a:lnTo>
                  <a:pt x="27" y="490"/>
                </a:lnTo>
                <a:lnTo>
                  <a:pt x="27" y="490"/>
                </a:lnTo>
                <a:lnTo>
                  <a:pt x="15" y="486"/>
                </a:lnTo>
                <a:lnTo>
                  <a:pt x="7" y="482"/>
                </a:lnTo>
                <a:lnTo>
                  <a:pt x="2" y="478"/>
                </a:lnTo>
                <a:lnTo>
                  <a:pt x="0" y="476"/>
                </a:lnTo>
                <a:lnTo>
                  <a:pt x="0" y="473"/>
                </a:lnTo>
                <a:lnTo>
                  <a:pt x="0" y="471"/>
                </a:lnTo>
                <a:lnTo>
                  <a:pt x="2" y="469"/>
                </a:lnTo>
                <a:lnTo>
                  <a:pt x="7" y="464"/>
                </a:lnTo>
                <a:lnTo>
                  <a:pt x="15" y="460"/>
                </a:lnTo>
                <a:lnTo>
                  <a:pt x="27" y="456"/>
                </a:lnTo>
                <a:lnTo>
                  <a:pt x="27" y="456"/>
                </a:lnTo>
                <a:lnTo>
                  <a:pt x="38" y="452"/>
                </a:lnTo>
                <a:lnTo>
                  <a:pt x="47" y="447"/>
                </a:lnTo>
                <a:lnTo>
                  <a:pt x="52" y="442"/>
                </a:lnTo>
                <a:lnTo>
                  <a:pt x="54" y="439"/>
                </a:lnTo>
                <a:lnTo>
                  <a:pt x="54" y="436"/>
                </a:lnTo>
                <a:lnTo>
                  <a:pt x="54" y="433"/>
                </a:lnTo>
                <a:lnTo>
                  <a:pt x="53" y="430"/>
                </a:lnTo>
                <a:lnTo>
                  <a:pt x="50" y="424"/>
                </a:lnTo>
                <a:lnTo>
                  <a:pt x="42" y="418"/>
                </a:lnTo>
                <a:lnTo>
                  <a:pt x="31" y="411"/>
                </a:lnTo>
                <a:lnTo>
                  <a:pt x="31" y="411"/>
                </a:lnTo>
                <a:lnTo>
                  <a:pt x="20" y="406"/>
                </a:lnTo>
                <a:lnTo>
                  <a:pt x="13" y="401"/>
                </a:lnTo>
                <a:lnTo>
                  <a:pt x="8" y="396"/>
                </a:lnTo>
                <a:lnTo>
                  <a:pt x="7" y="393"/>
                </a:lnTo>
                <a:lnTo>
                  <a:pt x="7" y="391"/>
                </a:lnTo>
                <a:lnTo>
                  <a:pt x="8" y="389"/>
                </a:lnTo>
                <a:lnTo>
                  <a:pt x="10" y="387"/>
                </a:lnTo>
                <a:lnTo>
                  <a:pt x="16" y="383"/>
                </a:lnTo>
                <a:lnTo>
                  <a:pt x="25" y="381"/>
                </a:lnTo>
                <a:lnTo>
                  <a:pt x="36" y="379"/>
                </a:lnTo>
                <a:lnTo>
                  <a:pt x="36" y="379"/>
                </a:lnTo>
                <a:lnTo>
                  <a:pt x="49" y="378"/>
                </a:lnTo>
                <a:lnTo>
                  <a:pt x="58" y="374"/>
                </a:lnTo>
                <a:lnTo>
                  <a:pt x="64" y="370"/>
                </a:lnTo>
                <a:lnTo>
                  <a:pt x="67" y="367"/>
                </a:lnTo>
                <a:lnTo>
                  <a:pt x="68" y="364"/>
                </a:lnTo>
                <a:lnTo>
                  <a:pt x="68" y="361"/>
                </a:lnTo>
                <a:lnTo>
                  <a:pt x="68" y="358"/>
                </a:lnTo>
                <a:lnTo>
                  <a:pt x="64" y="352"/>
                </a:lnTo>
                <a:lnTo>
                  <a:pt x="58" y="344"/>
                </a:lnTo>
                <a:lnTo>
                  <a:pt x="49" y="336"/>
                </a:lnTo>
                <a:lnTo>
                  <a:pt x="49" y="336"/>
                </a:lnTo>
                <a:lnTo>
                  <a:pt x="38" y="328"/>
                </a:lnTo>
                <a:lnTo>
                  <a:pt x="32" y="322"/>
                </a:lnTo>
                <a:lnTo>
                  <a:pt x="28" y="316"/>
                </a:lnTo>
                <a:lnTo>
                  <a:pt x="28" y="313"/>
                </a:lnTo>
                <a:lnTo>
                  <a:pt x="28" y="311"/>
                </a:lnTo>
                <a:lnTo>
                  <a:pt x="29" y="309"/>
                </a:lnTo>
                <a:lnTo>
                  <a:pt x="32" y="308"/>
                </a:lnTo>
                <a:lnTo>
                  <a:pt x="38" y="305"/>
                </a:lnTo>
                <a:lnTo>
                  <a:pt x="47" y="304"/>
                </a:lnTo>
                <a:lnTo>
                  <a:pt x="60" y="304"/>
                </a:lnTo>
                <a:lnTo>
                  <a:pt x="60" y="304"/>
                </a:lnTo>
                <a:lnTo>
                  <a:pt x="72" y="305"/>
                </a:lnTo>
                <a:lnTo>
                  <a:pt x="81" y="303"/>
                </a:lnTo>
                <a:lnTo>
                  <a:pt x="88" y="300"/>
                </a:lnTo>
                <a:lnTo>
                  <a:pt x="90" y="298"/>
                </a:lnTo>
                <a:lnTo>
                  <a:pt x="92" y="295"/>
                </a:lnTo>
                <a:lnTo>
                  <a:pt x="94" y="292"/>
                </a:lnTo>
                <a:lnTo>
                  <a:pt x="94" y="290"/>
                </a:lnTo>
                <a:lnTo>
                  <a:pt x="91" y="282"/>
                </a:lnTo>
                <a:lnTo>
                  <a:pt x="87" y="274"/>
                </a:lnTo>
                <a:lnTo>
                  <a:pt x="78" y="264"/>
                </a:lnTo>
                <a:lnTo>
                  <a:pt x="78" y="264"/>
                </a:lnTo>
                <a:lnTo>
                  <a:pt x="70" y="255"/>
                </a:lnTo>
                <a:lnTo>
                  <a:pt x="64" y="248"/>
                </a:lnTo>
                <a:lnTo>
                  <a:pt x="63" y="241"/>
                </a:lnTo>
                <a:lnTo>
                  <a:pt x="63" y="239"/>
                </a:lnTo>
                <a:lnTo>
                  <a:pt x="63" y="237"/>
                </a:lnTo>
                <a:lnTo>
                  <a:pt x="65" y="234"/>
                </a:lnTo>
                <a:lnTo>
                  <a:pt x="68" y="233"/>
                </a:lnTo>
                <a:lnTo>
                  <a:pt x="73" y="232"/>
                </a:lnTo>
                <a:lnTo>
                  <a:pt x="83" y="232"/>
                </a:lnTo>
                <a:lnTo>
                  <a:pt x="95" y="236"/>
                </a:lnTo>
                <a:lnTo>
                  <a:pt x="95" y="236"/>
                </a:lnTo>
                <a:lnTo>
                  <a:pt x="107" y="238"/>
                </a:lnTo>
                <a:lnTo>
                  <a:pt x="117" y="238"/>
                </a:lnTo>
                <a:lnTo>
                  <a:pt x="124" y="236"/>
                </a:lnTo>
                <a:lnTo>
                  <a:pt x="127" y="234"/>
                </a:lnTo>
                <a:lnTo>
                  <a:pt x="128" y="232"/>
                </a:lnTo>
                <a:lnTo>
                  <a:pt x="131" y="229"/>
                </a:lnTo>
                <a:lnTo>
                  <a:pt x="131" y="227"/>
                </a:lnTo>
                <a:lnTo>
                  <a:pt x="131" y="219"/>
                </a:lnTo>
                <a:lnTo>
                  <a:pt x="127" y="210"/>
                </a:lnTo>
                <a:lnTo>
                  <a:pt x="120" y="198"/>
                </a:lnTo>
                <a:lnTo>
                  <a:pt x="120" y="198"/>
                </a:lnTo>
                <a:lnTo>
                  <a:pt x="114" y="188"/>
                </a:lnTo>
                <a:lnTo>
                  <a:pt x="110" y="180"/>
                </a:lnTo>
                <a:lnTo>
                  <a:pt x="109" y="174"/>
                </a:lnTo>
                <a:lnTo>
                  <a:pt x="109" y="171"/>
                </a:lnTo>
                <a:lnTo>
                  <a:pt x="110" y="169"/>
                </a:lnTo>
                <a:lnTo>
                  <a:pt x="113" y="168"/>
                </a:lnTo>
                <a:lnTo>
                  <a:pt x="115" y="167"/>
                </a:lnTo>
                <a:lnTo>
                  <a:pt x="122" y="167"/>
                </a:lnTo>
                <a:lnTo>
                  <a:pt x="131" y="169"/>
                </a:lnTo>
                <a:lnTo>
                  <a:pt x="142" y="174"/>
                </a:lnTo>
                <a:lnTo>
                  <a:pt x="142" y="174"/>
                </a:lnTo>
                <a:lnTo>
                  <a:pt x="153" y="178"/>
                </a:lnTo>
                <a:lnTo>
                  <a:pt x="163" y="179"/>
                </a:lnTo>
                <a:lnTo>
                  <a:pt x="170" y="179"/>
                </a:lnTo>
                <a:lnTo>
                  <a:pt x="173" y="178"/>
                </a:lnTo>
                <a:lnTo>
                  <a:pt x="176" y="176"/>
                </a:lnTo>
                <a:lnTo>
                  <a:pt x="178" y="174"/>
                </a:lnTo>
                <a:lnTo>
                  <a:pt x="179" y="170"/>
                </a:lnTo>
                <a:lnTo>
                  <a:pt x="180" y="162"/>
                </a:lnTo>
                <a:lnTo>
                  <a:pt x="178" y="153"/>
                </a:lnTo>
                <a:lnTo>
                  <a:pt x="173" y="142"/>
                </a:lnTo>
                <a:lnTo>
                  <a:pt x="173" y="142"/>
                </a:lnTo>
                <a:lnTo>
                  <a:pt x="169" y="131"/>
                </a:lnTo>
                <a:lnTo>
                  <a:pt x="167" y="122"/>
                </a:lnTo>
                <a:lnTo>
                  <a:pt x="167" y="115"/>
                </a:lnTo>
                <a:lnTo>
                  <a:pt x="168" y="113"/>
                </a:lnTo>
                <a:lnTo>
                  <a:pt x="169" y="111"/>
                </a:lnTo>
                <a:lnTo>
                  <a:pt x="171" y="109"/>
                </a:lnTo>
                <a:lnTo>
                  <a:pt x="173" y="109"/>
                </a:lnTo>
                <a:lnTo>
                  <a:pt x="180" y="111"/>
                </a:lnTo>
                <a:lnTo>
                  <a:pt x="188" y="114"/>
                </a:lnTo>
                <a:lnTo>
                  <a:pt x="199" y="121"/>
                </a:lnTo>
                <a:lnTo>
                  <a:pt x="199" y="121"/>
                </a:lnTo>
                <a:lnTo>
                  <a:pt x="209" y="126"/>
                </a:lnTo>
                <a:lnTo>
                  <a:pt x="218" y="131"/>
                </a:lnTo>
                <a:lnTo>
                  <a:pt x="226" y="131"/>
                </a:lnTo>
                <a:lnTo>
                  <a:pt x="230" y="130"/>
                </a:lnTo>
                <a:lnTo>
                  <a:pt x="232" y="129"/>
                </a:lnTo>
                <a:lnTo>
                  <a:pt x="234" y="126"/>
                </a:lnTo>
                <a:lnTo>
                  <a:pt x="236" y="124"/>
                </a:lnTo>
                <a:lnTo>
                  <a:pt x="237" y="116"/>
                </a:lnTo>
                <a:lnTo>
                  <a:pt x="237" y="107"/>
                </a:lnTo>
                <a:lnTo>
                  <a:pt x="235" y="95"/>
                </a:lnTo>
                <a:lnTo>
                  <a:pt x="235" y="95"/>
                </a:lnTo>
                <a:lnTo>
                  <a:pt x="233" y="82"/>
                </a:lnTo>
                <a:lnTo>
                  <a:pt x="232" y="73"/>
                </a:lnTo>
                <a:lnTo>
                  <a:pt x="233" y="67"/>
                </a:lnTo>
                <a:lnTo>
                  <a:pt x="234" y="64"/>
                </a:lnTo>
                <a:lnTo>
                  <a:pt x="236" y="63"/>
                </a:lnTo>
                <a:lnTo>
                  <a:pt x="239" y="62"/>
                </a:lnTo>
                <a:lnTo>
                  <a:pt x="241" y="62"/>
                </a:lnTo>
                <a:lnTo>
                  <a:pt x="248" y="64"/>
                </a:lnTo>
                <a:lnTo>
                  <a:pt x="255" y="70"/>
                </a:lnTo>
                <a:lnTo>
                  <a:pt x="264" y="78"/>
                </a:lnTo>
                <a:lnTo>
                  <a:pt x="264" y="78"/>
                </a:lnTo>
                <a:lnTo>
                  <a:pt x="273" y="86"/>
                </a:lnTo>
                <a:lnTo>
                  <a:pt x="281" y="91"/>
                </a:lnTo>
                <a:lnTo>
                  <a:pt x="289" y="94"/>
                </a:lnTo>
                <a:lnTo>
                  <a:pt x="293" y="93"/>
                </a:lnTo>
                <a:lnTo>
                  <a:pt x="295" y="93"/>
                </a:lnTo>
                <a:lnTo>
                  <a:pt x="298" y="90"/>
                </a:lnTo>
                <a:lnTo>
                  <a:pt x="300" y="88"/>
                </a:lnTo>
                <a:lnTo>
                  <a:pt x="303" y="81"/>
                </a:lnTo>
                <a:lnTo>
                  <a:pt x="305" y="71"/>
                </a:lnTo>
                <a:lnTo>
                  <a:pt x="304" y="59"/>
                </a:lnTo>
                <a:lnTo>
                  <a:pt x="304" y="59"/>
                </a:lnTo>
                <a:lnTo>
                  <a:pt x="304" y="47"/>
                </a:lnTo>
                <a:lnTo>
                  <a:pt x="305" y="37"/>
                </a:lnTo>
                <a:lnTo>
                  <a:pt x="307" y="32"/>
                </a:lnTo>
                <a:lnTo>
                  <a:pt x="309" y="29"/>
                </a:lnTo>
                <a:lnTo>
                  <a:pt x="311" y="28"/>
                </a:lnTo>
                <a:lnTo>
                  <a:pt x="313" y="28"/>
                </a:lnTo>
                <a:lnTo>
                  <a:pt x="316" y="28"/>
                </a:lnTo>
                <a:lnTo>
                  <a:pt x="322" y="32"/>
                </a:lnTo>
                <a:lnTo>
                  <a:pt x="329" y="38"/>
                </a:lnTo>
                <a:lnTo>
                  <a:pt x="335" y="47"/>
                </a:lnTo>
                <a:lnTo>
                  <a:pt x="335" y="47"/>
                </a:lnTo>
                <a:lnTo>
                  <a:pt x="343" y="58"/>
                </a:lnTo>
                <a:lnTo>
                  <a:pt x="351" y="64"/>
                </a:lnTo>
                <a:lnTo>
                  <a:pt x="358" y="67"/>
                </a:lnTo>
                <a:lnTo>
                  <a:pt x="361" y="68"/>
                </a:lnTo>
                <a:lnTo>
                  <a:pt x="363" y="67"/>
                </a:lnTo>
                <a:lnTo>
                  <a:pt x="367" y="66"/>
                </a:lnTo>
                <a:lnTo>
                  <a:pt x="369" y="64"/>
                </a:lnTo>
                <a:lnTo>
                  <a:pt x="373" y="58"/>
                </a:lnTo>
                <a:lnTo>
                  <a:pt x="377" y="49"/>
                </a:lnTo>
                <a:lnTo>
                  <a:pt x="378" y="36"/>
                </a:lnTo>
                <a:lnTo>
                  <a:pt x="378" y="36"/>
                </a:lnTo>
                <a:lnTo>
                  <a:pt x="380" y="24"/>
                </a:lnTo>
                <a:lnTo>
                  <a:pt x="382" y="15"/>
                </a:lnTo>
                <a:lnTo>
                  <a:pt x="386" y="9"/>
                </a:lnTo>
                <a:lnTo>
                  <a:pt x="388" y="8"/>
                </a:lnTo>
                <a:lnTo>
                  <a:pt x="390" y="7"/>
                </a:lnTo>
                <a:lnTo>
                  <a:pt x="393" y="7"/>
                </a:lnTo>
                <a:lnTo>
                  <a:pt x="395" y="8"/>
                </a:lnTo>
                <a:lnTo>
                  <a:pt x="400" y="13"/>
                </a:lnTo>
                <a:lnTo>
                  <a:pt x="406" y="19"/>
                </a:lnTo>
                <a:lnTo>
                  <a:pt x="412" y="31"/>
                </a:lnTo>
                <a:lnTo>
                  <a:pt x="412" y="31"/>
                </a:lnTo>
                <a:lnTo>
                  <a:pt x="417" y="42"/>
                </a:lnTo>
                <a:lnTo>
                  <a:pt x="423" y="49"/>
                </a:lnTo>
                <a:lnTo>
                  <a:pt x="430" y="53"/>
                </a:lnTo>
                <a:lnTo>
                  <a:pt x="433" y="54"/>
                </a:lnTo>
                <a:lnTo>
                  <a:pt x="435" y="54"/>
                </a:lnTo>
                <a:lnTo>
                  <a:pt x="439" y="54"/>
                </a:lnTo>
                <a:lnTo>
                  <a:pt x="442" y="52"/>
                </a:lnTo>
                <a:lnTo>
                  <a:pt x="447" y="46"/>
                </a:lnTo>
                <a:lnTo>
                  <a:pt x="452" y="38"/>
                </a:lnTo>
                <a:lnTo>
                  <a:pt x="456" y="26"/>
                </a:lnTo>
                <a:lnTo>
                  <a:pt x="456" y="2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39">
            <a:extLst>
              <a:ext uri="{FF2B5EF4-FFF2-40B4-BE49-F238E27FC236}">
                <a16:creationId xmlns:a16="http://schemas.microsoft.com/office/drawing/2014/main" id="{C0CC97D1-B181-4775-C858-0312A6F6E65C}"/>
              </a:ext>
            </a:extLst>
          </p:cNvPr>
          <p:cNvSpPr>
            <a:spLocks/>
          </p:cNvSpPr>
          <p:nvPr/>
        </p:nvSpPr>
        <p:spPr bwMode="auto">
          <a:xfrm>
            <a:off x="6646540" y="3841572"/>
            <a:ext cx="2535004" cy="2540178"/>
          </a:xfrm>
          <a:custGeom>
            <a:avLst/>
            <a:gdLst>
              <a:gd name="T0" fmla="*/ 511 w 982"/>
              <a:gd name="T1" fmla="*/ 14 h 984"/>
              <a:gd name="T2" fmla="*/ 566 w 982"/>
              <a:gd name="T3" fmla="*/ 9 h 984"/>
              <a:gd name="T4" fmla="*/ 611 w 982"/>
              <a:gd name="T5" fmla="*/ 43 h 984"/>
              <a:gd name="T6" fmla="*/ 667 w 982"/>
              <a:gd name="T7" fmla="*/ 37 h 984"/>
              <a:gd name="T8" fmla="*/ 713 w 982"/>
              <a:gd name="T9" fmla="*/ 68 h 984"/>
              <a:gd name="T10" fmla="*/ 747 w 982"/>
              <a:gd name="T11" fmla="*/ 95 h 984"/>
              <a:gd name="T12" fmla="*/ 802 w 982"/>
              <a:gd name="T13" fmla="*/ 113 h 984"/>
              <a:gd name="T14" fmla="*/ 825 w 982"/>
              <a:gd name="T15" fmla="*/ 167 h 984"/>
              <a:gd name="T16" fmla="*/ 871 w 982"/>
              <a:gd name="T17" fmla="*/ 193 h 984"/>
              <a:gd name="T18" fmla="*/ 894 w 982"/>
              <a:gd name="T19" fmla="*/ 236 h 984"/>
              <a:gd name="T20" fmla="*/ 910 w 982"/>
              <a:gd name="T21" fmla="*/ 283 h 984"/>
              <a:gd name="T22" fmla="*/ 952 w 982"/>
              <a:gd name="T23" fmla="*/ 324 h 984"/>
              <a:gd name="T24" fmla="*/ 946 w 982"/>
              <a:gd name="T25" fmla="*/ 382 h 984"/>
              <a:gd name="T26" fmla="*/ 964 w 982"/>
              <a:gd name="T27" fmla="*/ 429 h 984"/>
              <a:gd name="T28" fmla="*/ 974 w 982"/>
              <a:gd name="T29" fmla="*/ 477 h 984"/>
              <a:gd name="T30" fmla="*/ 955 w 982"/>
              <a:gd name="T31" fmla="*/ 527 h 984"/>
              <a:gd name="T32" fmla="*/ 973 w 982"/>
              <a:gd name="T33" fmla="*/ 583 h 984"/>
              <a:gd name="T34" fmla="*/ 941 w 982"/>
              <a:gd name="T35" fmla="*/ 631 h 984"/>
              <a:gd name="T36" fmla="*/ 932 w 982"/>
              <a:gd name="T37" fmla="*/ 674 h 984"/>
              <a:gd name="T38" fmla="*/ 918 w 982"/>
              <a:gd name="T39" fmla="*/ 727 h 984"/>
              <a:gd name="T40" fmla="*/ 872 w 982"/>
              <a:gd name="T41" fmla="*/ 759 h 984"/>
              <a:gd name="T42" fmla="*/ 857 w 982"/>
              <a:gd name="T43" fmla="*/ 814 h 984"/>
              <a:gd name="T44" fmla="*/ 812 w 982"/>
              <a:gd name="T45" fmla="*/ 846 h 984"/>
              <a:gd name="T46" fmla="*/ 775 w 982"/>
              <a:gd name="T47" fmla="*/ 869 h 984"/>
              <a:gd name="T48" fmla="*/ 740 w 982"/>
              <a:gd name="T49" fmla="*/ 914 h 984"/>
              <a:gd name="T50" fmla="*/ 682 w 982"/>
              <a:gd name="T51" fmla="*/ 917 h 984"/>
              <a:gd name="T52" fmla="*/ 642 w 982"/>
              <a:gd name="T53" fmla="*/ 952 h 984"/>
              <a:gd name="T54" fmla="*/ 593 w 982"/>
              <a:gd name="T55" fmla="*/ 959 h 984"/>
              <a:gd name="T56" fmla="*/ 543 w 982"/>
              <a:gd name="T57" fmla="*/ 958 h 984"/>
              <a:gd name="T58" fmla="*/ 491 w 982"/>
              <a:gd name="T59" fmla="*/ 984 h 984"/>
              <a:gd name="T60" fmla="*/ 439 w 982"/>
              <a:gd name="T61" fmla="*/ 958 h 984"/>
              <a:gd name="T62" fmla="*/ 389 w 982"/>
              <a:gd name="T63" fmla="*/ 959 h 984"/>
              <a:gd name="T64" fmla="*/ 340 w 982"/>
              <a:gd name="T65" fmla="*/ 952 h 984"/>
              <a:gd name="T66" fmla="*/ 299 w 982"/>
              <a:gd name="T67" fmla="*/ 917 h 984"/>
              <a:gd name="T68" fmla="*/ 241 w 982"/>
              <a:gd name="T69" fmla="*/ 914 h 984"/>
              <a:gd name="T70" fmla="*/ 206 w 982"/>
              <a:gd name="T71" fmla="*/ 869 h 984"/>
              <a:gd name="T72" fmla="*/ 169 w 982"/>
              <a:gd name="T73" fmla="*/ 846 h 984"/>
              <a:gd name="T74" fmla="*/ 124 w 982"/>
              <a:gd name="T75" fmla="*/ 814 h 984"/>
              <a:gd name="T76" fmla="*/ 110 w 982"/>
              <a:gd name="T77" fmla="*/ 759 h 984"/>
              <a:gd name="T78" fmla="*/ 63 w 982"/>
              <a:gd name="T79" fmla="*/ 727 h 984"/>
              <a:gd name="T80" fmla="*/ 49 w 982"/>
              <a:gd name="T81" fmla="*/ 674 h 984"/>
              <a:gd name="T82" fmla="*/ 40 w 982"/>
              <a:gd name="T83" fmla="*/ 631 h 984"/>
              <a:gd name="T84" fmla="*/ 9 w 982"/>
              <a:gd name="T85" fmla="*/ 583 h 984"/>
              <a:gd name="T86" fmla="*/ 27 w 982"/>
              <a:gd name="T87" fmla="*/ 527 h 984"/>
              <a:gd name="T88" fmla="*/ 8 w 982"/>
              <a:gd name="T89" fmla="*/ 477 h 984"/>
              <a:gd name="T90" fmla="*/ 17 w 982"/>
              <a:gd name="T91" fmla="*/ 429 h 984"/>
              <a:gd name="T92" fmla="*/ 36 w 982"/>
              <a:gd name="T93" fmla="*/ 382 h 984"/>
              <a:gd name="T94" fmla="*/ 30 w 982"/>
              <a:gd name="T95" fmla="*/ 324 h 984"/>
              <a:gd name="T96" fmla="*/ 72 w 982"/>
              <a:gd name="T97" fmla="*/ 283 h 984"/>
              <a:gd name="T98" fmla="*/ 87 w 982"/>
              <a:gd name="T99" fmla="*/ 236 h 984"/>
              <a:gd name="T100" fmla="*/ 112 w 982"/>
              <a:gd name="T101" fmla="*/ 193 h 984"/>
              <a:gd name="T102" fmla="*/ 158 w 982"/>
              <a:gd name="T103" fmla="*/ 167 h 984"/>
              <a:gd name="T104" fmla="*/ 180 w 982"/>
              <a:gd name="T105" fmla="*/ 113 h 984"/>
              <a:gd name="T106" fmla="*/ 234 w 982"/>
              <a:gd name="T107" fmla="*/ 95 h 984"/>
              <a:gd name="T108" fmla="*/ 269 w 982"/>
              <a:gd name="T109" fmla="*/ 68 h 984"/>
              <a:gd name="T110" fmla="*/ 314 w 982"/>
              <a:gd name="T111" fmla="*/ 37 h 984"/>
              <a:gd name="T112" fmla="*/ 370 w 982"/>
              <a:gd name="T113" fmla="*/ 43 h 984"/>
              <a:gd name="T114" fmla="*/ 416 w 982"/>
              <a:gd name="T115" fmla="*/ 9 h 984"/>
              <a:gd name="T116" fmla="*/ 471 w 982"/>
              <a:gd name="T117" fmla="*/ 1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2" h="984">
                <a:moveTo>
                  <a:pt x="471" y="14"/>
                </a:moveTo>
                <a:lnTo>
                  <a:pt x="471" y="14"/>
                </a:lnTo>
                <a:lnTo>
                  <a:pt x="476" y="8"/>
                </a:lnTo>
                <a:lnTo>
                  <a:pt x="480" y="4"/>
                </a:lnTo>
                <a:lnTo>
                  <a:pt x="486" y="2"/>
                </a:lnTo>
                <a:lnTo>
                  <a:pt x="491" y="0"/>
                </a:lnTo>
                <a:lnTo>
                  <a:pt x="496" y="2"/>
                </a:lnTo>
                <a:lnTo>
                  <a:pt x="502" y="4"/>
                </a:lnTo>
                <a:lnTo>
                  <a:pt x="506" y="8"/>
                </a:lnTo>
                <a:lnTo>
                  <a:pt x="511" y="14"/>
                </a:lnTo>
                <a:lnTo>
                  <a:pt x="511" y="14"/>
                </a:lnTo>
                <a:lnTo>
                  <a:pt x="515" y="20"/>
                </a:lnTo>
                <a:lnTo>
                  <a:pt x="520" y="24"/>
                </a:lnTo>
                <a:lnTo>
                  <a:pt x="525" y="28"/>
                </a:lnTo>
                <a:lnTo>
                  <a:pt x="531" y="29"/>
                </a:lnTo>
                <a:lnTo>
                  <a:pt x="538" y="29"/>
                </a:lnTo>
                <a:lnTo>
                  <a:pt x="543" y="26"/>
                </a:lnTo>
                <a:lnTo>
                  <a:pt x="549" y="23"/>
                </a:lnTo>
                <a:lnTo>
                  <a:pt x="555" y="18"/>
                </a:lnTo>
                <a:lnTo>
                  <a:pt x="555" y="18"/>
                </a:lnTo>
                <a:lnTo>
                  <a:pt x="560" y="13"/>
                </a:lnTo>
                <a:lnTo>
                  <a:pt x="566" y="9"/>
                </a:lnTo>
                <a:lnTo>
                  <a:pt x="570" y="8"/>
                </a:lnTo>
                <a:lnTo>
                  <a:pt x="576" y="8"/>
                </a:lnTo>
                <a:lnTo>
                  <a:pt x="582" y="9"/>
                </a:lnTo>
                <a:lnTo>
                  <a:pt x="586" y="13"/>
                </a:lnTo>
                <a:lnTo>
                  <a:pt x="590" y="18"/>
                </a:lnTo>
                <a:lnTo>
                  <a:pt x="593" y="25"/>
                </a:lnTo>
                <a:lnTo>
                  <a:pt x="593" y="25"/>
                </a:lnTo>
                <a:lnTo>
                  <a:pt x="596" y="31"/>
                </a:lnTo>
                <a:lnTo>
                  <a:pt x="601" y="37"/>
                </a:lnTo>
                <a:lnTo>
                  <a:pt x="605" y="41"/>
                </a:lnTo>
                <a:lnTo>
                  <a:pt x="611" y="43"/>
                </a:lnTo>
                <a:lnTo>
                  <a:pt x="618" y="43"/>
                </a:lnTo>
                <a:lnTo>
                  <a:pt x="623" y="43"/>
                </a:lnTo>
                <a:lnTo>
                  <a:pt x="630" y="40"/>
                </a:lnTo>
                <a:lnTo>
                  <a:pt x="636" y="37"/>
                </a:lnTo>
                <a:lnTo>
                  <a:pt x="636" y="37"/>
                </a:lnTo>
                <a:lnTo>
                  <a:pt x="642" y="32"/>
                </a:lnTo>
                <a:lnTo>
                  <a:pt x="648" y="30"/>
                </a:lnTo>
                <a:lnTo>
                  <a:pt x="654" y="29"/>
                </a:lnTo>
                <a:lnTo>
                  <a:pt x="659" y="30"/>
                </a:lnTo>
                <a:lnTo>
                  <a:pt x="664" y="33"/>
                </a:lnTo>
                <a:lnTo>
                  <a:pt x="667" y="37"/>
                </a:lnTo>
                <a:lnTo>
                  <a:pt x="670" y="42"/>
                </a:lnTo>
                <a:lnTo>
                  <a:pt x="673" y="50"/>
                </a:lnTo>
                <a:lnTo>
                  <a:pt x="673" y="50"/>
                </a:lnTo>
                <a:lnTo>
                  <a:pt x="675" y="57"/>
                </a:lnTo>
                <a:lnTo>
                  <a:pt x="678" y="62"/>
                </a:lnTo>
                <a:lnTo>
                  <a:pt x="682" y="67"/>
                </a:lnTo>
                <a:lnTo>
                  <a:pt x="687" y="70"/>
                </a:lnTo>
                <a:lnTo>
                  <a:pt x="693" y="73"/>
                </a:lnTo>
                <a:lnTo>
                  <a:pt x="700" y="73"/>
                </a:lnTo>
                <a:lnTo>
                  <a:pt x="706" y="71"/>
                </a:lnTo>
                <a:lnTo>
                  <a:pt x="713" y="68"/>
                </a:lnTo>
                <a:lnTo>
                  <a:pt x="713" y="68"/>
                </a:lnTo>
                <a:lnTo>
                  <a:pt x="720" y="66"/>
                </a:lnTo>
                <a:lnTo>
                  <a:pt x="726" y="65"/>
                </a:lnTo>
                <a:lnTo>
                  <a:pt x="731" y="65"/>
                </a:lnTo>
                <a:lnTo>
                  <a:pt x="737" y="67"/>
                </a:lnTo>
                <a:lnTo>
                  <a:pt x="740" y="70"/>
                </a:lnTo>
                <a:lnTo>
                  <a:pt x="744" y="75"/>
                </a:lnTo>
                <a:lnTo>
                  <a:pt x="746" y="80"/>
                </a:lnTo>
                <a:lnTo>
                  <a:pt x="747" y="88"/>
                </a:lnTo>
                <a:lnTo>
                  <a:pt x="747" y="88"/>
                </a:lnTo>
                <a:lnTo>
                  <a:pt x="747" y="95"/>
                </a:lnTo>
                <a:lnTo>
                  <a:pt x="749" y="102"/>
                </a:lnTo>
                <a:lnTo>
                  <a:pt x="753" y="107"/>
                </a:lnTo>
                <a:lnTo>
                  <a:pt x="757" y="111"/>
                </a:lnTo>
                <a:lnTo>
                  <a:pt x="763" y="114"/>
                </a:lnTo>
                <a:lnTo>
                  <a:pt x="768" y="115"/>
                </a:lnTo>
                <a:lnTo>
                  <a:pt x="775" y="115"/>
                </a:lnTo>
                <a:lnTo>
                  <a:pt x="783" y="113"/>
                </a:lnTo>
                <a:lnTo>
                  <a:pt x="783" y="113"/>
                </a:lnTo>
                <a:lnTo>
                  <a:pt x="790" y="112"/>
                </a:lnTo>
                <a:lnTo>
                  <a:pt x="796" y="112"/>
                </a:lnTo>
                <a:lnTo>
                  <a:pt x="802" y="113"/>
                </a:lnTo>
                <a:lnTo>
                  <a:pt x="807" y="115"/>
                </a:lnTo>
                <a:lnTo>
                  <a:pt x="810" y="120"/>
                </a:lnTo>
                <a:lnTo>
                  <a:pt x="812" y="124"/>
                </a:lnTo>
                <a:lnTo>
                  <a:pt x="813" y="131"/>
                </a:lnTo>
                <a:lnTo>
                  <a:pt x="812" y="138"/>
                </a:lnTo>
                <a:lnTo>
                  <a:pt x="812" y="138"/>
                </a:lnTo>
                <a:lnTo>
                  <a:pt x="812" y="146"/>
                </a:lnTo>
                <a:lnTo>
                  <a:pt x="813" y="153"/>
                </a:lnTo>
                <a:lnTo>
                  <a:pt x="816" y="158"/>
                </a:lnTo>
                <a:lnTo>
                  <a:pt x="819" y="163"/>
                </a:lnTo>
                <a:lnTo>
                  <a:pt x="825" y="167"/>
                </a:lnTo>
                <a:lnTo>
                  <a:pt x="830" y="169"/>
                </a:lnTo>
                <a:lnTo>
                  <a:pt x="837" y="171"/>
                </a:lnTo>
                <a:lnTo>
                  <a:pt x="844" y="169"/>
                </a:lnTo>
                <a:lnTo>
                  <a:pt x="844" y="169"/>
                </a:lnTo>
                <a:lnTo>
                  <a:pt x="852" y="169"/>
                </a:lnTo>
                <a:lnTo>
                  <a:pt x="857" y="171"/>
                </a:lnTo>
                <a:lnTo>
                  <a:pt x="863" y="173"/>
                </a:lnTo>
                <a:lnTo>
                  <a:pt x="867" y="176"/>
                </a:lnTo>
                <a:lnTo>
                  <a:pt x="870" y="181"/>
                </a:lnTo>
                <a:lnTo>
                  <a:pt x="871" y="186"/>
                </a:lnTo>
                <a:lnTo>
                  <a:pt x="871" y="193"/>
                </a:lnTo>
                <a:lnTo>
                  <a:pt x="870" y="200"/>
                </a:lnTo>
                <a:lnTo>
                  <a:pt x="870" y="200"/>
                </a:lnTo>
                <a:lnTo>
                  <a:pt x="867" y="207"/>
                </a:lnTo>
                <a:lnTo>
                  <a:pt x="867" y="213"/>
                </a:lnTo>
                <a:lnTo>
                  <a:pt x="868" y="220"/>
                </a:lnTo>
                <a:lnTo>
                  <a:pt x="872" y="226"/>
                </a:lnTo>
                <a:lnTo>
                  <a:pt x="875" y="230"/>
                </a:lnTo>
                <a:lnTo>
                  <a:pt x="881" y="234"/>
                </a:lnTo>
                <a:lnTo>
                  <a:pt x="887" y="236"/>
                </a:lnTo>
                <a:lnTo>
                  <a:pt x="894" y="236"/>
                </a:lnTo>
                <a:lnTo>
                  <a:pt x="894" y="236"/>
                </a:lnTo>
                <a:lnTo>
                  <a:pt x="902" y="237"/>
                </a:lnTo>
                <a:lnTo>
                  <a:pt x="908" y="239"/>
                </a:lnTo>
                <a:lnTo>
                  <a:pt x="912" y="243"/>
                </a:lnTo>
                <a:lnTo>
                  <a:pt x="916" y="246"/>
                </a:lnTo>
                <a:lnTo>
                  <a:pt x="918" y="252"/>
                </a:lnTo>
                <a:lnTo>
                  <a:pt x="918" y="257"/>
                </a:lnTo>
                <a:lnTo>
                  <a:pt x="917" y="263"/>
                </a:lnTo>
                <a:lnTo>
                  <a:pt x="914" y="270"/>
                </a:lnTo>
                <a:lnTo>
                  <a:pt x="914" y="270"/>
                </a:lnTo>
                <a:lnTo>
                  <a:pt x="911" y="276"/>
                </a:lnTo>
                <a:lnTo>
                  <a:pt x="910" y="283"/>
                </a:lnTo>
                <a:lnTo>
                  <a:pt x="910" y="290"/>
                </a:lnTo>
                <a:lnTo>
                  <a:pt x="912" y="296"/>
                </a:lnTo>
                <a:lnTo>
                  <a:pt x="916" y="301"/>
                </a:lnTo>
                <a:lnTo>
                  <a:pt x="920" y="305"/>
                </a:lnTo>
                <a:lnTo>
                  <a:pt x="926" y="308"/>
                </a:lnTo>
                <a:lnTo>
                  <a:pt x="932" y="310"/>
                </a:lnTo>
                <a:lnTo>
                  <a:pt x="932" y="310"/>
                </a:lnTo>
                <a:lnTo>
                  <a:pt x="940" y="313"/>
                </a:lnTo>
                <a:lnTo>
                  <a:pt x="945" y="316"/>
                </a:lnTo>
                <a:lnTo>
                  <a:pt x="949" y="319"/>
                </a:lnTo>
                <a:lnTo>
                  <a:pt x="952" y="324"/>
                </a:lnTo>
                <a:lnTo>
                  <a:pt x="953" y="329"/>
                </a:lnTo>
                <a:lnTo>
                  <a:pt x="953" y="335"/>
                </a:lnTo>
                <a:lnTo>
                  <a:pt x="950" y="341"/>
                </a:lnTo>
                <a:lnTo>
                  <a:pt x="946" y="347"/>
                </a:lnTo>
                <a:lnTo>
                  <a:pt x="946" y="347"/>
                </a:lnTo>
                <a:lnTo>
                  <a:pt x="941" y="353"/>
                </a:lnTo>
                <a:lnTo>
                  <a:pt x="939" y="360"/>
                </a:lnTo>
                <a:lnTo>
                  <a:pt x="939" y="365"/>
                </a:lnTo>
                <a:lnTo>
                  <a:pt x="939" y="372"/>
                </a:lnTo>
                <a:lnTo>
                  <a:pt x="941" y="378"/>
                </a:lnTo>
                <a:lnTo>
                  <a:pt x="946" y="382"/>
                </a:lnTo>
                <a:lnTo>
                  <a:pt x="950" y="387"/>
                </a:lnTo>
                <a:lnTo>
                  <a:pt x="957" y="390"/>
                </a:lnTo>
                <a:lnTo>
                  <a:pt x="957" y="390"/>
                </a:lnTo>
                <a:lnTo>
                  <a:pt x="964" y="394"/>
                </a:lnTo>
                <a:lnTo>
                  <a:pt x="970" y="397"/>
                </a:lnTo>
                <a:lnTo>
                  <a:pt x="973" y="401"/>
                </a:lnTo>
                <a:lnTo>
                  <a:pt x="974" y="407"/>
                </a:lnTo>
                <a:lnTo>
                  <a:pt x="974" y="412"/>
                </a:lnTo>
                <a:lnTo>
                  <a:pt x="973" y="417"/>
                </a:lnTo>
                <a:lnTo>
                  <a:pt x="970" y="423"/>
                </a:lnTo>
                <a:lnTo>
                  <a:pt x="964" y="429"/>
                </a:lnTo>
                <a:lnTo>
                  <a:pt x="964" y="429"/>
                </a:lnTo>
                <a:lnTo>
                  <a:pt x="959" y="434"/>
                </a:lnTo>
                <a:lnTo>
                  <a:pt x="956" y="440"/>
                </a:lnTo>
                <a:lnTo>
                  <a:pt x="954" y="445"/>
                </a:lnTo>
                <a:lnTo>
                  <a:pt x="954" y="452"/>
                </a:lnTo>
                <a:lnTo>
                  <a:pt x="955" y="458"/>
                </a:lnTo>
                <a:lnTo>
                  <a:pt x="958" y="463"/>
                </a:lnTo>
                <a:lnTo>
                  <a:pt x="962" y="468"/>
                </a:lnTo>
                <a:lnTo>
                  <a:pt x="968" y="472"/>
                </a:lnTo>
                <a:lnTo>
                  <a:pt x="968" y="472"/>
                </a:lnTo>
                <a:lnTo>
                  <a:pt x="974" y="477"/>
                </a:lnTo>
                <a:lnTo>
                  <a:pt x="979" y="481"/>
                </a:lnTo>
                <a:lnTo>
                  <a:pt x="981" y="487"/>
                </a:lnTo>
                <a:lnTo>
                  <a:pt x="982" y="493"/>
                </a:lnTo>
                <a:lnTo>
                  <a:pt x="981" y="497"/>
                </a:lnTo>
                <a:lnTo>
                  <a:pt x="979" y="503"/>
                </a:lnTo>
                <a:lnTo>
                  <a:pt x="974" y="507"/>
                </a:lnTo>
                <a:lnTo>
                  <a:pt x="968" y="512"/>
                </a:lnTo>
                <a:lnTo>
                  <a:pt x="968" y="512"/>
                </a:lnTo>
                <a:lnTo>
                  <a:pt x="962" y="516"/>
                </a:lnTo>
                <a:lnTo>
                  <a:pt x="958" y="521"/>
                </a:lnTo>
                <a:lnTo>
                  <a:pt x="955" y="527"/>
                </a:lnTo>
                <a:lnTo>
                  <a:pt x="954" y="532"/>
                </a:lnTo>
                <a:lnTo>
                  <a:pt x="954" y="539"/>
                </a:lnTo>
                <a:lnTo>
                  <a:pt x="956" y="545"/>
                </a:lnTo>
                <a:lnTo>
                  <a:pt x="959" y="550"/>
                </a:lnTo>
                <a:lnTo>
                  <a:pt x="964" y="556"/>
                </a:lnTo>
                <a:lnTo>
                  <a:pt x="964" y="556"/>
                </a:lnTo>
                <a:lnTo>
                  <a:pt x="970" y="561"/>
                </a:lnTo>
                <a:lnTo>
                  <a:pt x="973" y="567"/>
                </a:lnTo>
                <a:lnTo>
                  <a:pt x="974" y="573"/>
                </a:lnTo>
                <a:lnTo>
                  <a:pt x="974" y="577"/>
                </a:lnTo>
                <a:lnTo>
                  <a:pt x="973" y="583"/>
                </a:lnTo>
                <a:lnTo>
                  <a:pt x="970" y="587"/>
                </a:lnTo>
                <a:lnTo>
                  <a:pt x="964" y="591"/>
                </a:lnTo>
                <a:lnTo>
                  <a:pt x="957" y="594"/>
                </a:lnTo>
                <a:lnTo>
                  <a:pt x="957" y="594"/>
                </a:lnTo>
                <a:lnTo>
                  <a:pt x="950" y="597"/>
                </a:lnTo>
                <a:lnTo>
                  <a:pt x="946" y="602"/>
                </a:lnTo>
                <a:lnTo>
                  <a:pt x="941" y="607"/>
                </a:lnTo>
                <a:lnTo>
                  <a:pt x="939" y="612"/>
                </a:lnTo>
                <a:lnTo>
                  <a:pt x="939" y="619"/>
                </a:lnTo>
                <a:lnTo>
                  <a:pt x="939" y="625"/>
                </a:lnTo>
                <a:lnTo>
                  <a:pt x="941" y="631"/>
                </a:lnTo>
                <a:lnTo>
                  <a:pt x="946" y="637"/>
                </a:lnTo>
                <a:lnTo>
                  <a:pt x="946" y="637"/>
                </a:lnTo>
                <a:lnTo>
                  <a:pt x="950" y="644"/>
                </a:lnTo>
                <a:lnTo>
                  <a:pt x="953" y="649"/>
                </a:lnTo>
                <a:lnTo>
                  <a:pt x="953" y="655"/>
                </a:lnTo>
                <a:lnTo>
                  <a:pt x="952" y="661"/>
                </a:lnTo>
                <a:lnTo>
                  <a:pt x="949" y="665"/>
                </a:lnTo>
                <a:lnTo>
                  <a:pt x="945" y="668"/>
                </a:lnTo>
                <a:lnTo>
                  <a:pt x="940" y="672"/>
                </a:lnTo>
                <a:lnTo>
                  <a:pt x="932" y="674"/>
                </a:lnTo>
                <a:lnTo>
                  <a:pt x="932" y="674"/>
                </a:lnTo>
                <a:lnTo>
                  <a:pt x="926" y="676"/>
                </a:lnTo>
                <a:lnTo>
                  <a:pt x="920" y="680"/>
                </a:lnTo>
                <a:lnTo>
                  <a:pt x="916" y="683"/>
                </a:lnTo>
                <a:lnTo>
                  <a:pt x="912" y="689"/>
                </a:lnTo>
                <a:lnTo>
                  <a:pt x="910" y="694"/>
                </a:lnTo>
                <a:lnTo>
                  <a:pt x="910" y="701"/>
                </a:lnTo>
                <a:lnTo>
                  <a:pt x="911" y="708"/>
                </a:lnTo>
                <a:lnTo>
                  <a:pt x="914" y="715"/>
                </a:lnTo>
                <a:lnTo>
                  <a:pt x="914" y="715"/>
                </a:lnTo>
                <a:lnTo>
                  <a:pt x="917" y="721"/>
                </a:lnTo>
                <a:lnTo>
                  <a:pt x="918" y="727"/>
                </a:lnTo>
                <a:lnTo>
                  <a:pt x="918" y="733"/>
                </a:lnTo>
                <a:lnTo>
                  <a:pt x="916" y="738"/>
                </a:lnTo>
                <a:lnTo>
                  <a:pt x="912" y="742"/>
                </a:lnTo>
                <a:lnTo>
                  <a:pt x="908" y="745"/>
                </a:lnTo>
                <a:lnTo>
                  <a:pt x="902" y="747"/>
                </a:lnTo>
                <a:lnTo>
                  <a:pt x="894" y="748"/>
                </a:lnTo>
                <a:lnTo>
                  <a:pt x="894" y="748"/>
                </a:lnTo>
                <a:lnTo>
                  <a:pt x="887" y="748"/>
                </a:lnTo>
                <a:lnTo>
                  <a:pt x="881" y="751"/>
                </a:lnTo>
                <a:lnTo>
                  <a:pt x="875" y="754"/>
                </a:lnTo>
                <a:lnTo>
                  <a:pt x="872" y="759"/>
                </a:lnTo>
                <a:lnTo>
                  <a:pt x="868" y="764"/>
                </a:lnTo>
                <a:lnTo>
                  <a:pt x="867" y="771"/>
                </a:lnTo>
                <a:lnTo>
                  <a:pt x="867" y="778"/>
                </a:lnTo>
                <a:lnTo>
                  <a:pt x="870" y="784"/>
                </a:lnTo>
                <a:lnTo>
                  <a:pt x="870" y="784"/>
                </a:lnTo>
                <a:lnTo>
                  <a:pt x="871" y="791"/>
                </a:lnTo>
                <a:lnTo>
                  <a:pt x="871" y="798"/>
                </a:lnTo>
                <a:lnTo>
                  <a:pt x="870" y="804"/>
                </a:lnTo>
                <a:lnTo>
                  <a:pt x="867" y="808"/>
                </a:lnTo>
                <a:lnTo>
                  <a:pt x="863" y="812"/>
                </a:lnTo>
                <a:lnTo>
                  <a:pt x="857" y="814"/>
                </a:lnTo>
                <a:lnTo>
                  <a:pt x="852" y="815"/>
                </a:lnTo>
                <a:lnTo>
                  <a:pt x="844" y="815"/>
                </a:lnTo>
                <a:lnTo>
                  <a:pt x="844" y="815"/>
                </a:lnTo>
                <a:lnTo>
                  <a:pt x="837" y="814"/>
                </a:lnTo>
                <a:lnTo>
                  <a:pt x="830" y="815"/>
                </a:lnTo>
                <a:lnTo>
                  <a:pt x="825" y="817"/>
                </a:lnTo>
                <a:lnTo>
                  <a:pt x="819" y="822"/>
                </a:lnTo>
                <a:lnTo>
                  <a:pt x="816" y="826"/>
                </a:lnTo>
                <a:lnTo>
                  <a:pt x="813" y="832"/>
                </a:lnTo>
                <a:lnTo>
                  <a:pt x="812" y="839"/>
                </a:lnTo>
                <a:lnTo>
                  <a:pt x="812" y="846"/>
                </a:lnTo>
                <a:lnTo>
                  <a:pt x="812" y="846"/>
                </a:lnTo>
                <a:lnTo>
                  <a:pt x="813" y="853"/>
                </a:lnTo>
                <a:lnTo>
                  <a:pt x="812" y="860"/>
                </a:lnTo>
                <a:lnTo>
                  <a:pt x="810" y="864"/>
                </a:lnTo>
                <a:lnTo>
                  <a:pt x="807" y="869"/>
                </a:lnTo>
                <a:lnTo>
                  <a:pt x="802" y="871"/>
                </a:lnTo>
                <a:lnTo>
                  <a:pt x="796" y="872"/>
                </a:lnTo>
                <a:lnTo>
                  <a:pt x="790" y="872"/>
                </a:lnTo>
                <a:lnTo>
                  <a:pt x="783" y="871"/>
                </a:lnTo>
                <a:lnTo>
                  <a:pt x="783" y="871"/>
                </a:lnTo>
                <a:lnTo>
                  <a:pt x="775" y="869"/>
                </a:lnTo>
                <a:lnTo>
                  <a:pt x="768" y="869"/>
                </a:lnTo>
                <a:lnTo>
                  <a:pt x="763" y="870"/>
                </a:lnTo>
                <a:lnTo>
                  <a:pt x="757" y="873"/>
                </a:lnTo>
                <a:lnTo>
                  <a:pt x="753" y="877"/>
                </a:lnTo>
                <a:lnTo>
                  <a:pt x="749" y="882"/>
                </a:lnTo>
                <a:lnTo>
                  <a:pt x="747" y="889"/>
                </a:lnTo>
                <a:lnTo>
                  <a:pt x="747" y="896"/>
                </a:lnTo>
                <a:lnTo>
                  <a:pt x="747" y="896"/>
                </a:lnTo>
                <a:lnTo>
                  <a:pt x="746" y="904"/>
                </a:lnTo>
                <a:lnTo>
                  <a:pt x="744" y="910"/>
                </a:lnTo>
                <a:lnTo>
                  <a:pt x="740" y="914"/>
                </a:lnTo>
                <a:lnTo>
                  <a:pt x="737" y="917"/>
                </a:lnTo>
                <a:lnTo>
                  <a:pt x="731" y="920"/>
                </a:lnTo>
                <a:lnTo>
                  <a:pt x="726" y="920"/>
                </a:lnTo>
                <a:lnTo>
                  <a:pt x="720" y="919"/>
                </a:lnTo>
                <a:lnTo>
                  <a:pt x="713" y="916"/>
                </a:lnTo>
                <a:lnTo>
                  <a:pt x="713" y="916"/>
                </a:lnTo>
                <a:lnTo>
                  <a:pt x="706" y="913"/>
                </a:lnTo>
                <a:lnTo>
                  <a:pt x="700" y="912"/>
                </a:lnTo>
                <a:lnTo>
                  <a:pt x="693" y="912"/>
                </a:lnTo>
                <a:lnTo>
                  <a:pt x="687" y="914"/>
                </a:lnTo>
                <a:lnTo>
                  <a:pt x="682" y="917"/>
                </a:lnTo>
                <a:lnTo>
                  <a:pt x="678" y="922"/>
                </a:lnTo>
                <a:lnTo>
                  <a:pt x="675" y="928"/>
                </a:lnTo>
                <a:lnTo>
                  <a:pt x="673" y="934"/>
                </a:lnTo>
                <a:lnTo>
                  <a:pt x="673" y="934"/>
                </a:lnTo>
                <a:lnTo>
                  <a:pt x="670" y="942"/>
                </a:lnTo>
                <a:lnTo>
                  <a:pt x="667" y="948"/>
                </a:lnTo>
                <a:lnTo>
                  <a:pt x="664" y="951"/>
                </a:lnTo>
                <a:lnTo>
                  <a:pt x="659" y="955"/>
                </a:lnTo>
                <a:lnTo>
                  <a:pt x="654" y="956"/>
                </a:lnTo>
                <a:lnTo>
                  <a:pt x="648" y="955"/>
                </a:lnTo>
                <a:lnTo>
                  <a:pt x="642" y="952"/>
                </a:lnTo>
                <a:lnTo>
                  <a:pt x="636" y="948"/>
                </a:lnTo>
                <a:lnTo>
                  <a:pt x="636" y="948"/>
                </a:lnTo>
                <a:lnTo>
                  <a:pt x="630" y="944"/>
                </a:lnTo>
                <a:lnTo>
                  <a:pt x="623" y="941"/>
                </a:lnTo>
                <a:lnTo>
                  <a:pt x="618" y="941"/>
                </a:lnTo>
                <a:lnTo>
                  <a:pt x="611" y="941"/>
                </a:lnTo>
                <a:lnTo>
                  <a:pt x="605" y="943"/>
                </a:lnTo>
                <a:lnTo>
                  <a:pt x="601" y="948"/>
                </a:lnTo>
                <a:lnTo>
                  <a:pt x="596" y="953"/>
                </a:lnTo>
                <a:lnTo>
                  <a:pt x="593" y="959"/>
                </a:lnTo>
                <a:lnTo>
                  <a:pt x="593" y="959"/>
                </a:lnTo>
                <a:lnTo>
                  <a:pt x="590" y="966"/>
                </a:lnTo>
                <a:lnTo>
                  <a:pt x="586" y="971"/>
                </a:lnTo>
                <a:lnTo>
                  <a:pt x="582" y="975"/>
                </a:lnTo>
                <a:lnTo>
                  <a:pt x="576" y="976"/>
                </a:lnTo>
                <a:lnTo>
                  <a:pt x="570" y="976"/>
                </a:lnTo>
                <a:lnTo>
                  <a:pt x="566" y="975"/>
                </a:lnTo>
                <a:lnTo>
                  <a:pt x="560" y="971"/>
                </a:lnTo>
                <a:lnTo>
                  <a:pt x="555" y="966"/>
                </a:lnTo>
                <a:lnTo>
                  <a:pt x="555" y="966"/>
                </a:lnTo>
                <a:lnTo>
                  <a:pt x="549" y="961"/>
                </a:lnTo>
                <a:lnTo>
                  <a:pt x="543" y="958"/>
                </a:lnTo>
                <a:lnTo>
                  <a:pt x="538" y="956"/>
                </a:lnTo>
                <a:lnTo>
                  <a:pt x="531" y="956"/>
                </a:lnTo>
                <a:lnTo>
                  <a:pt x="525" y="957"/>
                </a:lnTo>
                <a:lnTo>
                  <a:pt x="520" y="960"/>
                </a:lnTo>
                <a:lnTo>
                  <a:pt x="515" y="965"/>
                </a:lnTo>
                <a:lnTo>
                  <a:pt x="511" y="970"/>
                </a:lnTo>
                <a:lnTo>
                  <a:pt x="511" y="970"/>
                </a:lnTo>
                <a:lnTo>
                  <a:pt x="506" y="976"/>
                </a:lnTo>
                <a:lnTo>
                  <a:pt x="502" y="980"/>
                </a:lnTo>
                <a:lnTo>
                  <a:pt x="496" y="983"/>
                </a:lnTo>
                <a:lnTo>
                  <a:pt x="491" y="984"/>
                </a:lnTo>
                <a:lnTo>
                  <a:pt x="486" y="983"/>
                </a:lnTo>
                <a:lnTo>
                  <a:pt x="480" y="980"/>
                </a:lnTo>
                <a:lnTo>
                  <a:pt x="476" y="976"/>
                </a:lnTo>
                <a:lnTo>
                  <a:pt x="471" y="970"/>
                </a:lnTo>
                <a:lnTo>
                  <a:pt x="471" y="970"/>
                </a:lnTo>
                <a:lnTo>
                  <a:pt x="467" y="965"/>
                </a:lnTo>
                <a:lnTo>
                  <a:pt x="462" y="960"/>
                </a:lnTo>
                <a:lnTo>
                  <a:pt x="457" y="957"/>
                </a:lnTo>
                <a:lnTo>
                  <a:pt x="450" y="956"/>
                </a:lnTo>
                <a:lnTo>
                  <a:pt x="444" y="956"/>
                </a:lnTo>
                <a:lnTo>
                  <a:pt x="439" y="958"/>
                </a:lnTo>
                <a:lnTo>
                  <a:pt x="432" y="961"/>
                </a:lnTo>
                <a:lnTo>
                  <a:pt x="428" y="966"/>
                </a:lnTo>
                <a:lnTo>
                  <a:pt x="428" y="966"/>
                </a:lnTo>
                <a:lnTo>
                  <a:pt x="422" y="971"/>
                </a:lnTo>
                <a:lnTo>
                  <a:pt x="416" y="975"/>
                </a:lnTo>
                <a:lnTo>
                  <a:pt x="411" y="976"/>
                </a:lnTo>
                <a:lnTo>
                  <a:pt x="406" y="976"/>
                </a:lnTo>
                <a:lnTo>
                  <a:pt x="401" y="975"/>
                </a:lnTo>
                <a:lnTo>
                  <a:pt x="396" y="971"/>
                </a:lnTo>
                <a:lnTo>
                  <a:pt x="392" y="966"/>
                </a:lnTo>
                <a:lnTo>
                  <a:pt x="389" y="959"/>
                </a:lnTo>
                <a:lnTo>
                  <a:pt x="389" y="959"/>
                </a:lnTo>
                <a:lnTo>
                  <a:pt x="386" y="953"/>
                </a:lnTo>
                <a:lnTo>
                  <a:pt x="381" y="948"/>
                </a:lnTo>
                <a:lnTo>
                  <a:pt x="376" y="943"/>
                </a:lnTo>
                <a:lnTo>
                  <a:pt x="370" y="941"/>
                </a:lnTo>
                <a:lnTo>
                  <a:pt x="365" y="941"/>
                </a:lnTo>
                <a:lnTo>
                  <a:pt x="359" y="941"/>
                </a:lnTo>
                <a:lnTo>
                  <a:pt x="352" y="944"/>
                </a:lnTo>
                <a:lnTo>
                  <a:pt x="345" y="948"/>
                </a:lnTo>
                <a:lnTo>
                  <a:pt x="345" y="948"/>
                </a:lnTo>
                <a:lnTo>
                  <a:pt x="340" y="952"/>
                </a:lnTo>
                <a:lnTo>
                  <a:pt x="334" y="955"/>
                </a:lnTo>
                <a:lnTo>
                  <a:pt x="329" y="956"/>
                </a:lnTo>
                <a:lnTo>
                  <a:pt x="323" y="955"/>
                </a:lnTo>
                <a:lnTo>
                  <a:pt x="319" y="951"/>
                </a:lnTo>
                <a:lnTo>
                  <a:pt x="314" y="948"/>
                </a:lnTo>
                <a:lnTo>
                  <a:pt x="312" y="942"/>
                </a:lnTo>
                <a:lnTo>
                  <a:pt x="310" y="934"/>
                </a:lnTo>
                <a:lnTo>
                  <a:pt x="310" y="934"/>
                </a:lnTo>
                <a:lnTo>
                  <a:pt x="307" y="928"/>
                </a:lnTo>
                <a:lnTo>
                  <a:pt x="304" y="922"/>
                </a:lnTo>
                <a:lnTo>
                  <a:pt x="299" y="917"/>
                </a:lnTo>
                <a:lnTo>
                  <a:pt x="295" y="914"/>
                </a:lnTo>
                <a:lnTo>
                  <a:pt x="289" y="912"/>
                </a:lnTo>
                <a:lnTo>
                  <a:pt x="283" y="912"/>
                </a:lnTo>
                <a:lnTo>
                  <a:pt x="276" y="913"/>
                </a:lnTo>
                <a:lnTo>
                  <a:pt x="269" y="916"/>
                </a:lnTo>
                <a:lnTo>
                  <a:pt x="269" y="916"/>
                </a:lnTo>
                <a:lnTo>
                  <a:pt x="262" y="919"/>
                </a:lnTo>
                <a:lnTo>
                  <a:pt x="257" y="920"/>
                </a:lnTo>
                <a:lnTo>
                  <a:pt x="251" y="920"/>
                </a:lnTo>
                <a:lnTo>
                  <a:pt x="245" y="917"/>
                </a:lnTo>
                <a:lnTo>
                  <a:pt x="241" y="914"/>
                </a:lnTo>
                <a:lnTo>
                  <a:pt x="239" y="910"/>
                </a:lnTo>
                <a:lnTo>
                  <a:pt x="236" y="904"/>
                </a:lnTo>
                <a:lnTo>
                  <a:pt x="235" y="896"/>
                </a:lnTo>
                <a:lnTo>
                  <a:pt x="235" y="896"/>
                </a:lnTo>
                <a:lnTo>
                  <a:pt x="234" y="889"/>
                </a:lnTo>
                <a:lnTo>
                  <a:pt x="232" y="882"/>
                </a:lnTo>
                <a:lnTo>
                  <a:pt x="229" y="877"/>
                </a:lnTo>
                <a:lnTo>
                  <a:pt x="224" y="873"/>
                </a:lnTo>
                <a:lnTo>
                  <a:pt x="220" y="870"/>
                </a:lnTo>
                <a:lnTo>
                  <a:pt x="213" y="869"/>
                </a:lnTo>
                <a:lnTo>
                  <a:pt x="206" y="869"/>
                </a:lnTo>
                <a:lnTo>
                  <a:pt x="199" y="871"/>
                </a:lnTo>
                <a:lnTo>
                  <a:pt x="199" y="871"/>
                </a:lnTo>
                <a:lnTo>
                  <a:pt x="191" y="872"/>
                </a:lnTo>
                <a:lnTo>
                  <a:pt x="186" y="872"/>
                </a:lnTo>
                <a:lnTo>
                  <a:pt x="180" y="871"/>
                </a:lnTo>
                <a:lnTo>
                  <a:pt x="176" y="869"/>
                </a:lnTo>
                <a:lnTo>
                  <a:pt x="172" y="864"/>
                </a:lnTo>
                <a:lnTo>
                  <a:pt x="170" y="860"/>
                </a:lnTo>
                <a:lnTo>
                  <a:pt x="169" y="853"/>
                </a:lnTo>
                <a:lnTo>
                  <a:pt x="169" y="846"/>
                </a:lnTo>
                <a:lnTo>
                  <a:pt x="169" y="846"/>
                </a:lnTo>
                <a:lnTo>
                  <a:pt x="170" y="839"/>
                </a:lnTo>
                <a:lnTo>
                  <a:pt x="169" y="832"/>
                </a:lnTo>
                <a:lnTo>
                  <a:pt x="167" y="826"/>
                </a:lnTo>
                <a:lnTo>
                  <a:pt x="162" y="822"/>
                </a:lnTo>
                <a:lnTo>
                  <a:pt x="158" y="817"/>
                </a:lnTo>
                <a:lnTo>
                  <a:pt x="152" y="815"/>
                </a:lnTo>
                <a:lnTo>
                  <a:pt x="145" y="814"/>
                </a:lnTo>
                <a:lnTo>
                  <a:pt x="137" y="815"/>
                </a:lnTo>
                <a:lnTo>
                  <a:pt x="137" y="815"/>
                </a:lnTo>
                <a:lnTo>
                  <a:pt x="131" y="815"/>
                </a:lnTo>
                <a:lnTo>
                  <a:pt x="124" y="814"/>
                </a:lnTo>
                <a:lnTo>
                  <a:pt x="119" y="812"/>
                </a:lnTo>
                <a:lnTo>
                  <a:pt x="115" y="808"/>
                </a:lnTo>
                <a:lnTo>
                  <a:pt x="113" y="804"/>
                </a:lnTo>
                <a:lnTo>
                  <a:pt x="110" y="798"/>
                </a:lnTo>
                <a:lnTo>
                  <a:pt x="112" y="791"/>
                </a:lnTo>
                <a:lnTo>
                  <a:pt x="113" y="784"/>
                </a:lnTo>
                <a:lnTo>
                  <a:pt x="113" y="784"/>
                </a:lnTo>
                <a:lnTo>
                  <a:pt x="115" y="778"/>
                </a:lnTo>
                <a:lnTo>
                  <a:pt x="115" y="771"/>
                </a:lnTo>
                <a:lnTo>
                  <a:pt x="114" y="764"/>
                </a:lnTo>
                <a:lnTo>
                  <a:pt x="110" y="759"/>
                </a:lnTo>
                <a:lnTo>
                  <a:pt x="106" y="754"/>
                </a:lnTo>
                <a:lnTo>
                  <a:pt x="101" y="751"/>
                </a:lnTo>
                <a:lnTo>
                  <a:pt x="95" y="748"/>
                </a:lnTo>
                <a:lnTo>
                  <a:pt x="87" y="748"/>
                </a:lnTo>
                <a:lnTo>
                  <a:pt x="87" y="748"/>
                </a:lnTo>
                <a:lnTo>
                  <a:pt x="80" y="747"/>
                </a:lnTo>
                <a:lnTo>
                  <a:pt x="75" y="745"/>
                </a:lnTo>
                <a:lnTo>
                  <a:pt x="69" y="742"/>
                </a:lnTo>
                <a:lnTo>
                  <a:pt x="66" y="738"/>
                </a:lnTo>
                <a:lnTo>
                  <a:pt x="64" y="733"/>
                </a:lnTo>
                <a:lnTo>
                  <a:pt x="63" y="727"/>
                </a:lnTo>
                <a:lnTo>
                  <a:pt x="64" y="721"/>
                </a:lnTo>
                <a:lnTo>
                  <a:pt x="68" y="715"/>
                </a:lnTo>
                <a:lnTo>
                  <a:pt x="68" y="715"/>
                </a:lnTo>
                <a:lnTo>
                  <a:pt x="71" y="708"/>
                </a:lnTo>
                <a:lnTo>
                  <a:pt x="72" y="701"/>
                </a:lnTo>
                <a:lnTo>
                  <a:pt x="72" y="694"/>
                </a:lnTo>
                <a:lnTo>
                  <a:pt x="70" y="689"/>
                </a:lnTo>
                <a:lnTo>
                  <a:pt x="67" y="683"/>
                </a:lnTo>
                <a:lnTo>
                  <a:pt x="62" y="680"/>
                </a:lnTo>
                <a:lnTo>
                  <a:pt x="57" y="676"/>
                </a:lnTo>
                <a:lnTo>
                  <a:pt x="49" y="674"/>
                </a:lnTo>
                <a:lnTo>
                  <a:pt x="49" y="674"/>
                </a:lnTo>
                <a:lnTo>
                  <a:pt x="42" y="672"/>
                </a:lnTo>
                <a:lnTo>
                  <a:pt x="36" y="668"/>
                </a:lnTo>
                <a:lnTo>
                  <a:pt x="33" y="665"/>
                </a:lnTo>
                <a:lnTo>
                  <a:pt x="30" y="661"/>
                </a:lnTo>
                <a:lnTo>
                  <a:pt x="28" y="655"/>
                </a:lnTo>
                <a:lnTo>
                  <a:pt x="30" y="649"/>
                </a:lnTo>
                <a:lnTo>
                  <a:pt x="32" y="644"/>
                </a:lnTo>
                <a:lnTo>
                  <a:pt x="36" y="637"/>
                </a:lnTo>
                <a:lnTo>
                  <a:pt x="36" y="637"/>
                </a:lnTo>
                <a:lnTo>
                  <a:pt x="40" y="631"/>
                </a:lnTo>
                <a:lnTo>
                  <a:pt x="42" y="625"/>
                </a:lnTo>
                <a:lnTo>
                  <a:pt x="43" y="619"/>
                </a:lnTo>
                <a:lnTo>
                  <a:pt x="42" y="612"/>
                </a:lnTo>
                <a:lnTo>
                  <a:pt x="40" y="607"/>
                </a:lnTo>
                <a:lnTo>
                  <a:pt x="36" y="602"/>
                </a:lnTo>
                <a:lnTo>
                  <a:pt x="31" y="597"/>
                </a:lnTo>
                <a:lnTo>
                  <a:pt x="24" y="594"/>
                </a:lnTo>
                <a:lnTo>
                  <a:pt x="24" y="594"/>
                </a:lnTo>
                <a:lnTo>
                  <a:pt x="18" y="591"/>
                </a:lnTo>
                <a:lnTo>
                  <a:pt x="13" y="587"/>
                </a:lnTo>
                <a:lnTo>
                  <a:pt x="9" y="583"/>
                </a:lnTo>
                <a:lnTo>
                  <a:pt x="8" y="577"/>
                </a:lnTo>
                <a:lnTo>
                  <a:pt x="7" y="573"/>
                </a:lnTo>
                <a:lnTo>
                  <a:pt x="9" y="567"/>
                </a:lnTo>
                <a:lnTo>
                  <a:pt x="13" y="561"/>
                </a:lnTo>
                <a:lnTo>
                  <a:pt x="17" y="556"/>
                </a:lnTo>
                <a:lnTo>
                  <a:pt x="17" y="556"/>
                </a:lnTo>
                <a:lnTo>
                  <a:pt x="23" y="550"/>
                </a:lnTo>
                <a:lnTo>
                  <a:pt x="26" y="545"/>
                </a:lnTo>
                <a:lnTo>
                  <a:pt x="28" y="539"/>
                </a:lnTo>
                <a:lnTo>
                  <a:pt x="28" y="532"/>
                </a:lnTo>
                <a:lnTo>
                  <a:pt x="27" y="527"/>
                </a:lnTo>
                <a:lnTo>
                  <a:pt x="24" y="521"/>
                </a:lnTo>
                <a:lnTo>
                  <a:pt x="19" y="516"/>
                </a:lnTo>
                <a:lnTo>
                  <a:pt x="14" y="512"/>
                </a:lnTo>
                <a:lnTo>
                  <a:pt x="14" y="512"/>
                </a:lnTo>
                <a:lnTo>
                  <a:pt x="8" y="507"/>
                </a:lnTo>
                <a:lnTo>
                  <a:pt x="4" y="503"/>
                </a:lnTo>
                <a:lnTo>
                  <a:pt x="1" y="497"/>
                </a:lnTo>
                <a:lnTo>
                  <a:pt x="0" y="493"/>
                </a:lnTo>
                <a:lnTo>
                  <a:pt x="1" y="487"/>
                </a:lnTo>
                <a:lnTo>
                  <a:pt x="4" y="481"/>
                </a:lnTo>
                <a:lnTo>
                  <a:pt x="8" y="477"/>
                </a:lnTo>
                <a:lnTo>
                  <a:pt x="14" y="472"/>
                </a:lnTo>
                <a:lnTo>
                  <a:pt x="14" y="472"/>
                </a:lnTo>
                <a:lnTo>
                  <a:pt x="19" y="468"/>
                </a:lnTo>
                <a:lnTo>
                  <a:pt x="24" y="463"/>
                </a:lnTo>
                <a:lnTo>
                  <a:pt x="27" y="458"/>
                </a:lnTo>
                <a:lnTo>
                  <a:pt x="28" y="452"/>
                </a:lnTo>
                <a:lnTo>
                  <a:pt x="28" y="445"/>
                </a:lnTo>
                <a:lnTo>
                  <a:pt x="26" y="440"/>
                </a:lnTo>
                <a:lnTo>
                  <a:pt x="23" y="434"/>
                </a:lnTo>
                <a:lnTo>
                  <a:pt x="17" y="429"/>
                </a:lnTo>
                <a:lnTo>
                  <a:pt x="17" y="429"/>
                </a:lnTo>
                <a:lnTo>
                  <a:pt x="13" y="423"/>
                </a:lnTo>
                <a:lnTo>
                  <a:pt x="9" y="417"/>
                </a:lnTo>
                <a:lnTo>
                  <a:pt x="7" y="412"/>
                </a:lnTo>
                <a:lnTo>
                  <a:pt x="8" y="407"/>
                </a:lnTo>
                <a:lnTo>
                  <a:pt x="9" y="401"/>
                </a:lnTo>
                <a:lnTo>
                  <a:pt x="13" y="397"/>
                </a:lnTo>
                <a:lnTo>
                  <a:pt x="18" y="394"/>
                </a:lnTo>
                <a:lnTo>
                  <a:pt x="24" y="390"/>
                </a:lnTo>
                <a:lnTo>
                  <a:pt x="24" y="390"/>
                </a:lnTo>
                <a:lnTo>
                  <a:pt x="31" y="387"/>
                </a:lnTo>
                <a:lnTo>
                  <a:pt x="36" y="382"/>
                </a:lnTo>
                <a:lnTo>
                  <a:pt x="40" y="378"/>
                </a:lnTo>
                <a:lnTo>
                  <a:pt x="42" y="372"/>
                </a:lnTo>
                <a:lnTo>
                  <a:pt x="43" y="365"/>
                </a:lnTo>
                <a:lnTo>
                  <a:pt x="42" y="360"/>
                </a:lnTo>
                <a:lnTo>
                  <a:pt x="40" y="353"/>
                </a:lnTo>
                <a:lnTo>
                  <a:pt x="36" y="347"/>
                </a:lnTo>
                <a:lnTo>
                  <a:pt x="36" y="347"/>
                </a:lnTo>
                <a:lnTo>
                  <a:pt x="32" y="341"/>
                </a:lnTo>
                <a:lnTo>
                  <a:pt x="30" y="335"/>
                </a:lnTo>
                <a:lnTo>
                  <a:pt x="28" y="329"/>
                </a:lnTo>
                <a:lnTo>
                  <a:pt x="30" y="324"/>
                </a:lnTo>
                <a:lnTo>
                  <a:pt x="33" y="319"/>
                </a:lnTo>
                <a:lnTo>
                  <a:pt x="36" y="316"/>
                </a:lnTo>
                <a:lnTo>
                  <a:pt x="42" y="313"/>
                </a:lnTo>
                <a:lnTo>
                  <a:pt x="49" y="310"/>
                </a:lnTo>
                <a:lnTo>
                  <a:pt x="49" y="310"/>
                </a:lnTo>
                <a:lnTo>
                  <a:pt x="57" y="308"/>
                </a:lnTo>
                <a:lnTo>
                  <a:pt x="62" y="305"/>
                </a:lnTo>
                <a:lnTo>
                  <a:pt x="67" y="301"/>
                </a:lnTo>
                <a:lnTo>
                  <a:pt x="70" y="296"/>
                </a:lnTo>
                <a:lnTo>
                  <a:pt x="72" y="290"/>
                </a:lnTo>
                <a:lnTo>
                  <a:pt x="72" y="283"/>
                </a:lnTo>
                <a:lnTo>
                  <a:pt x="71" y="276"/>
                </a:lnTo>
                <a:lnTo>
                  <a:pt x="68" y="270"/>
                </a:lnTo>
                <a:lnTo>
                  <a:pt x="68" y="270"/>
                </a:lnTo>
                <a:lnTo>
                  <a:pt x="64" y="263"/>
                </a:lnTo>
                <a:lnTo>
                  <a:pt x="63" y="257"/>
                </a:lnTo>
                <a:lnTo>
                  <a:pt x="64" y="252"/>
                </a:lnTo>
                <a:lnTo>
                  <a:pt x="66" y="246"/>
                </a:lnTo>
                <a:lnTo>
                  <a:pt x="69" y="243"/>
                </a:lnTo>
                <a:lnTo>
                  <a:pt x="75" y="239"/>
                </a:lnTo>
                <a:lnTo>
                  <a:pt x="80" y="237"/>
                </a:lnTo>
                <a:lnTo>
                  <a:pt x="87" y="236"/>
                </a:lnTo>
                <a:lnTo>
                  <a:pt x="87" y="236"/>
                </a:lnTo>
                <a:lnTo>
                  <a:pt x="95" y="236"/>
                </a:lnTo>
                <a:lnTo>
                  <a:pt x="101" y="234"/>
                </a:lnTo>
                <a:lnTo>
                  <a:pt x="106" y="230"/>
                </a:lnTo>
                <a:lnTo>
                  <a:pt x="110" y="226"/>
                </a:lnTo>
                <a:lnTo>
                  <a:pt x="114" y="220"/>
                </a:lnTo>
                <a:lnTo>
                  <a:pt x="115" y="213"/>
                </a:lnTo>
                <a:lnTo>
                  <a:pt x="115" y="207"/>
                </a:lnTo>
                <a:lnTo>
                  <a:pt x="113" y="200"/>
                </a:lnTo>
                <a:lnTo>
                  <a:pt x="113" y="200"/>
                </a:lnTo>
                <a:lnTo>
                  <a:pt x="112" y="193"/>
                </a:lnTo>
                <a:lnTo>
                  <a:pt x="110" y="186"/>
                </a:lnTo>
                <a:lnTo>
                  <a:pt x="113" y="181"/>
                </a:lnTo>
                <a:lnTo>
                  <a:pt x="115" y="176"/>
                </a:lnTo>
                <a:lnTo>
                  <a:pt x="119" y="173"/>
                </a:lnTo>
                <a:lnTo>
                  <a:pt x="124" y="171"/>
                </a:lnTo>
                <a:lnTo>
                  <a:pt x="131" y="169"/>
                </a:lnTo>
                <a:lnTo>
                  <a:pt x="137" y="169"/>
                </a:lnTo>
                <a:lnTo>
                  <a:pt x="137" y="169"/>
                </a:lnTo>
                <a:lnTo>
                  <a:pt x="145" y="171"/>
                </a:lnTo>
                <a:lnTo>
                  <a:pt x="152" y="169"/>
                </a:lnTo>
                <a:lnTo>
                  <a:pt x="158" y="167"/>
                </a:lnTo>
                <a:lnTo>
                  <a:pt x="162" y="163"/>
                </a:lnTo>
                <a:lnTo>
                  <a:pt x="167" y="158"/>
                </a:lnTo>
                <a:lnTo>
                  <a:pt x="169" y="153"/>
                </a:lnTo>
                <a:lnTo>
                  <a:pt x="170" y="146"/>
                </a:lnTo>
                <a:lnTo>
                  <a:pt x="169" y="138"/>
                </a:lnTo>
                <a:lnTo>
                  <a:pt x="169" y="138"/>
                </a:lnTo>
                <a:lnTo>
                  <a:pt x="169" y="131"/>
                </a:lnTo>
                <a:lnTo>
                  <a:pt x="170" y="124"/>
                </a:lnTo>
                <a:lnTo>
                  <a:pt x="172" y="120"/>
                </a:lnTo>
                <a:lnTo>
                  <a:pt x="176" y="115"/>
                </a:lnTo>
                <a:lnTo>
                  <a:pt x="180" y="113"/>
                </a:lnTo>
                <a:lnTo>
                  <a:pt x="186" y="112"/>
                </a:lnTo>
                <a:lnTo>
                  <a:pt x="191" y="112"/>
                </a:lnTo>
                <a:lnTo>
                  <a:pt x="199" y="113"/>
                </a:lnTo>
                <a:lnTo>
                  <a:pt x="199" y="113"/>
                </a:lnTo>
                <a:lnTo>
                  <a:pt x="206" y="115"/>
                </a:lnTo>
                <a:lnTo>
                  <a:pt x="213" y="115"/>
                </a:lnTo>
                <a:lnTo>
                  <a:pt x="220" y="114"/>
                </a:lnTo>
                <a:lnTo>
                  <a:pt x="224" y="111"/>
                </a:lnTo>
                <a:lnTo>
                  <a:pt x="229" y="107"/>
                </a:lnTo>
                <a:lnTo>
                  <a:pt x="232" y="102"/>
                </a:lnTo>
                <a:lnTo>
                  <a:pt x="234" y="95"/>
                </a:lnTo>
                <a:lnTo>
                  <a:pt x="235" y="88"/>
                </a:lnTo>
                <a:lnTo>
                  <a:pt x="235" y="88"/>
                </a:lnTo>
                <a:lnTo>
                  <a:pt x="236" y="80"/>
                </a:lnTo>
                <a:lnTo>
                  <a:pt x="239" y="75"/>
                </a:lnTo>
                <a:lnTo>
                  <a:pt x="241" y="70"/>
                </a:lnTo>
                <a:lnTo>
                  <a:pt x="245" y="67"/>
                </a:lnTo>
                <a:lnTo>
                  <a:pt x="251" y="65"/>
                </a:lnTo>
                <a:lnTo>
                  <a:pt x="257" y="65"/>
                </a:lnTo>
                <a:lnTo>
                  <a:pt x="262" y="66"/>
                </a:lnTo>
                <a:lnTo>
                  <a:pt x="269" y="68"/>
                </a:lnTo>
                <a:lnTo>
                  <a:pt x="269" y="68"/>
                </a:lnTo>
                <a:lnTo>
                  <a:pt x="276" y="71"/>
                </a:lnTo>
                <a:lnTo>
                  <a:pt x="283" y="73"/>
                </a:lnTo>
                <a:lnTo>
                  <a:pt x="289" y="73"/>
                </a:lnTo>
                <a:lnTo>
                  <a:pt x="295" y="70"/>
                </a:lnTo>
                <a:lnTo>
                  <a:pt x="299" y="67"/>
                </a:lnTo>
                <a:lnTo>
                  <a:pt x="304" y="62"/>
                </a:lnTo>
                <a:lnTo>
                  <a:pt x="307" y="57"/>
                </a:lnTo>
                <a:lnTo>
                  <a:pt x="310" y="50"/>
                </a:lnTo>
                <a:lnTo>
                  <a:pt x="310" y="50"/>
                </a:lnTo>
                <a:lnTo>
                  <a:pt x="312" y="42"/>
                </a:lnTo>
                <a:lnTo>
                  <a:pt x="314" y="37"/>
                </a:lnTo>
                <a:lnTo>
                  <a:pt x="319" y="33"/>
                </a:lnTo>
                <a:lnTo>
                  <a:pt x="323" y="30"/>
                </a:lnTo>
                <a:lnTo>
                  <a:pt x="329" y="29"/>
                </a:lnTo>
                <a:lnTo>
                  <a:pt x="334" y="30"/>
                </a:lnTo>
                <a:lnTo>
                  <a:pt x="340" y="32"/>
                </a:lnTo>
                <a:lnTo>
                  <a:pt x="345" y="37"/>
                </a:lnTo>
                <a:lnTo>
                  <a:pt x="345" y="37"/>
                </a:lnTo>
                <a:lnTo>
                  <a:pt x="352" y="40"/>
                </a:lnTo>
                <a:lnTo>
                  <a:pt x="359" y="43"/>
                </a:lnTo>
                <a:lnTo>
                  <a:pt x="365" y="43"/>
                </a:lnTo>
                <a:lnTo>
                  <a:pt x="370" y="43"/>
                </a:lnTo>
                <a:lnTo>
                  <a:pt x="376" y="41"/>
                </a:lnTo>
                <a:lnTo>
                  <a:pt x="381" y="37"/>
                </a:lnTo>
                <a:lnTo>
                  <a:pt x="386" y="31"/>
                </a:lnTo>
                <a:lnTo>
                  <a:pt x="389" y="25"/>
                </a:lnTo>
                <a:lnTo>
                  <a:pt x="389" y="25"/>
                </a:lnTo>
                <a:lnTo>
                  <a:pt x="392" y="18"/>
                </a:lnTo>
                <a:lnTo>
                  <a:pt x="396" y="13"/>
                </a:lnTo>
                <a:lnTo>
                  <a:pt x="401" y="9"/>
                </a:lnTo>
                <a:lnTo>
                  <a:pt x="406" y="8"/>
                </a:lnTo>
                <a:lnTo>
                  <a:pt x="411" y="8"/>
                </a:lnTo>
                <a:lnTo>
                  <a:pt x="416" y="9"/>
                </a:lnTo>
                <a:lnTo>
                  <a:pt x="422" y="13"/>
                </a:lnTo>
                <a:lnTo>
                  <a:pt x="428" y="18"/>
                </a:lnTo>
                <a:lnTo>
                  <a:pt x="428" y="18"/>
                </a:lnTo>
                <a:lnTo>
                  <a:pt x="432" y="23"/>
                </a:lnTo>
                <a:lnTo>
                  <a:pt x="439" y="26"/>
                </a:lnTo>
                <a:lnTo>
                  <a:pt x="444" y="29"/>
                </a:lnTo>
                <a:lnTo>
                  <a:pt x="450" y="29"/>
                </a:lnTo>
                <a:lnTo>
                  <a:pt x="457" y="28"/>
                </a:lnTo>
                <a:lnTo>
                  <a:pt x="462" y="24"/>
                </a:lnTo>
                <a:lnTo>
                  <a:pt x="467" y="20"/>
                </a:lnTo>
                <a:lnTo>
                  <a:pt x="471" y="14"/>
                </a:lnTo>
                <a:lnTo>
                  <a:pt x="471" y="1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47623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164152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pptxn95_波型の円形図形</dc:title>
  <dc:subject>pptxn95_波型の円形図形</dc:subject>
  <dc:creator>でじけろお</dc:creator>
  <cp:revision>1</cp:revision>
  <dcterms:created xsi:type="dcterms:W3CDTF">2018-05-20T00:31:01Z</dcterms:created>
  <dcterms:modified xsi:type="dcterms:W3CDTF">2025-03-03T16:03:56Z</dcterms:modified>
  <cp:version>1</cp:version>
</cp:coreProperties>
</file>